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86" r:id="rId3"/>
    <p:sldId id="266" r:id="rId4"/>
    <p:sldId id="267" r:id="rId5"/>
    <p:sldId id="271" r:id="rId6"/>
    <p:sldId id="276" r:id="rId7"/>
    <p:sldId id="272" r:id="rId8"/>
    <p:sldId id="281" r:id="rId9"/>
    <p:sldId id="269" r:id="rId10"/>
    <p:sldId id="270" r:id="rId11"/>
    <p:sldId id="275" r:id="rId12"/>
    <p:sldId id="274" r:id="rId13"/>
    <p:sldId id="284" r:id="rId14"/>
    <p:sldId id="282" r:id="rId15"/>
    <p:sldId id="273" r:id="rId16"/>
    <p:sldId id="263" r:id="rId17"/>
    <p:sldId id="28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0BC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F4021-E4DF-484E-8CAD-E611CFF62611}" type="doc">
      <dgm:prSet loTypeId="urn:microsoft.com/office/officeart/2005/8/layout/radial6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CACB02E-9DB5-49D5-9069-C8DA5E8CB71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3C5EEC99-FC21-4A9C-B229-9DB741B49A05}" type="parTrans" cxnId="{F10F14F8-183D-45B4-8A46-E01F14A2AE99}">
      <dgm:prSet/>
      <dgm:spPr/>
      <dgm:t>
        <a:bodyPr/>
        <a:lstStyle/>
        <a:p>
          <a:endParaRPr lang="en-US"/>
        </a:p>
      </dgm:t>
    </dgm:pt>
    <dgm:pt modelId="{C653DFBF-3276-4990-AFF6-78C33984C996}" type="sibTrans" cxnId="{F10F14F8-183D-45B4-8A46-E01F14A2AE99}">
      <dgm:prSet/>
      <dgm:spPr/>
      <dgm:t>
        <a:bodyPr/>
        <a:lstStyle/>
        <a:p>
          <a:endParaRPr lang="en-US"/>
        </a:p>
      </dgm:t>
    </dgm:pt>
    <dgm:pt modelId="{2933E702-EE27-48FF-8DF2-9BE14FB6111C}">
      <dgm:prSet phldrT="[Text]" custT="1"/>
      <dgm:spPr/>
      <dgm:t>
        <a:bodyPr/>
        <a:lstStyle/>
        <a:p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Избегава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конфликт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C61DAD-8CF0-4406-939D-C5B2FAD4B180}" type="parTrans" cxnId="{B24D3E06-3819-4917-A701-FD725CEA0D26}">
      <dgm:prSet/>
      <dgm:spPr/>
      <dgm:t>
        <a:bodyPr/>
        <a:lstStyle/>
        <a:p>
          <a:endParaRPr lang="en-US"/>
        </a:p>
      </dgm:t>
    </dgm:pt>
    <dgm:pt modelId="{E6777745-EF91-4A06-9DCD-791D009A7FC2}" type="sibTrans" cxnId="{B24D3E06-3819-4917-A701-FD725CEA0D26}">
      <dgm:prSet/>
      <dgm:spPr/>
      <dgm:t>
        <a:bodyPr/>
        <a:lstStyle/>
        <a:p>
          <a:endParaRPr lang="en-US"/>
        </a:p>
      </dgm:t>
    </dgm:pt>
    <dgm:pt modelId="{861BE6D6-196F-43B9-8FC7-44AE95745896}">
      <dgm:prSet custT="1"/>
      <dgm:spPr/>
      <dgm:t>
        <a:bodyPr/>
        <a:lstStyle/>
        <a:p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Седи на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својим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потребама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65D092-CDF6-415B-95F9-D199CBF00ED1}" type="parTrans" cxnId="{61453058-CE21-4371-A5EF-2E0556500CEA}">
      <dgm:prSet/>
      <dgm:spPr/>
      <dgm:t>
        <a:bodyPr/>
        <a:lstStyle/>
        <a:p>
          <a:endParaRPr lang="en-US"/>
        </a:p>
      </dgm:t>
    </dgm:pt>
    <dgm:pt modelId="{7F9F9A82-1977-4D15-8891-B39EA85F3AD3}" type="sibTrans" cxnId="{61453058-CE21-4371-A5EF-2E0556500CEA}">
      <dgm:prSet/>
      <dgm:spPr/>
      <dgm:t>
        <a:bodyPr/>
        <a:lstStyle/>
        <a:p>
          <a:endParaRPr lang="en-US"/>
        </a:p>
      </dgm:t>
    </dgm:pt>
    <dgm:pt modelId="{1F87E280-CBF2-4A42-AB99-96AC22FB664F}">
      <dgm:prSet phldrT="[Text]" custT="1"/>
      <dgm:spPr/>
      <dgm:t>
        <a:bodyPr/>
        <a:lstStyle/>
        <a:p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Мањак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става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0B78FD-E9C4-4E5C-AA17-5E6AF325BB05}" type="parTrans" cxnId="{BE4D2A21-7594-486C-8660-93679E89A560}">
      <dgm:prSet/>
      <dgm:spPr/>
      <dgm:t>
        <a:bodyPr/>
        <a:lstStyle/>
        <a:p>
          <a:endParaRPr lang="en-US"/>
        </a:p>
      </dgm:t>
    </dgm:pt>
    <dgm:pt modelId="{05CA0DF9-6895-4C43-A8AA-FE057173EEAA}" type="sibTrans" cxnId="{BE4D2A21-7594-486C-8660-93679E89A560}">
      <dgm:prSet/>
      <dgm:spPr/>
      <dgm:t>
        <a:bodyPr/>
        <a:lstStyle/>
        <a:p>
          <a:endParaRPr lang="en-US"/>
        </a:p>
      </dgm:t>
    </dgm:pt>
    <dgm:pt modelId="{F6129BB3-7F8E-4901-841C-2AF57D33E95D}">
      <dgm:prSet phldrT="[Text]" custT="1"/>
      <dgm:spPr/>
      <dgm:t>
        <a:bodyPr/>
        <a:lstStyle/>
        <a:p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Несигуран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9B28EE-3FF1-4D62-A949-A3A78455F496}" type="parTrans" cxnId="{2751BE9D-D54B-4EC9-8B8A-17DB401C0096}">
      <dgm:prSet/>
      <dgm:spPr/>
      <dgm:t>
        <a:bodyPr/>
        <a:lstStyle/>
        <a:p>
          <a:endParaRPr lang="en-US"/>
        </a:p>
      </dgm:t>
    </dgm:pt>
    <dgm:pt modelId="{02FB306E-69D8-4555-A7AF-44CC255B43E7}" type="sibTrans" cxnId="{2751BE9D-D54B-4EC9-8B8A-17DB401C0096}">
      <dgm:prSet/>
      <dgm:spPr/>
      <dgm:t>
        <a:bodyPr/>
        <a:lstStyle/>
        <a:p>
          <a:endParaRPr lang="en-US"/>
        </a:p>
      </dgm:t>
    </dgm:pt>
    <dgm:pt modelId="{4DC04039-9449-43DD-A929-6E4EE2915B53}">
      <dgm:prSet phldrT="[Text]" custT="1"/>
      <dgm:spPr/>
      <dgm:t>
        <a:bodyPr/>
        <a:lstStyle/>
        <a:p>
          <a:r>
            <a:rPr lang="sr-Cyrl-R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ТИ</a:t>
          </a:r>
          <a:r>
            <a:rPr lang="sr-Latn-R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па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ЈА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546CA2-43C7-43FD-89AC-7E3B658D4FA2}" type="parTrans" cxnId="{6E4A7EE9-9EBB-471E-BF56-3E62C9FCC34D}">
      <dgm:prSet/>
      <dgm:spPr/>
      <dgm:t>
        <a:bodyPr/>
        <a:lstStyle/>
        <a:p>
          <a:endParaRPr lang="en-US"/>
        </a:p>
      </dgm:t>
    </dgm:pt>
    <dgm:pt modelId="{8FAAFDEA-4C27-429F-86FF-2CBC2D26B13F}" type="sibTrans" cxnId="{6E4A7EE9-9EBB-471E-BF56-3E62C9FCC34D}">
      <dgm:prSet/>
      <dgm:spPr/>
      <dgm:t>
        <a:bodyPr/>
        <a:lstStyle/>
        <a:p>
          <a:endParaRPr lang="en-US"/>
        </a:p>
      </dgm:t>
    </dgm:pt>
    <dgm:pt modelId="{FC666180-8C9E-454C-B4BC-9BE367D9F376}" type="pres">
      <dgm:prSet presAssocID="{E0DF4021-E4DF-484E-8CAD-E611CFF626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2AF18D-E183-400B-BFDB-EE3FF7A694ED}" type="pres">
      <dgm:prSet presAssocID="{0CACB02E-9DB5-49D5-9069-C8DA5E8CB711}" presName="centerShape" presStyleLbl="node0" presStyleIdx="0" presStyleCnt="1" custScaleX="110392" custScaleY="118376" custLinFactNeighborX="744" custLinFactNeighborY="-101"/>
      <dgm:spPr/>
      <dgm:t>
        <a:bodyPr/>
        <a:lstStyle/>
        <a:p>
          <a:endParaRPr lang="en-US"/>
        </a:p>
      </dgm:t>
    </dgm:pt>
    <dgm:pt modelId="{D6B394EA-F536-40FB-840D-B26F3BA08F63}" type="pres">
      <dgm:prSet presAssocID="{2933E702-EE27-48FF-8DF2-9BE14FB6111C}" presName="node" presStyleLbl="node1" presStyleIdx="0" presStyleCnt="5" custScaleX="145010" custScaleY="122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209EEB-0732-4D92-9771-A352543DB5B5}" type="pres">
      <dgm:prSet presAssocID="{2933E702-EE27-48FF-8DF2-9BE14FB6111C}" presName="dummy" presStyleCnt="0"/>
      <dgm:spPr/>
    </dgm:pt>
    <dgm:pt modelId="{24F9D6E4-65EC-4C75-BB5E-FA60691ECA32}" type="pres">
      <dgm:prSet presAssocID="{E6777745-EF91-4A06-9DCD-791D009A7FC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7E50404-9838-4643-B3D0-756C4F1A6659}" type="pres">
      <dgm:prSet presAssocID="{1F87E280-CBF2-4A42-AB99-96AC22FB664F}" presName="node" presStyleLbl="node1" presStyleIdx="1" presStyleCnt="5" custScaleX="164415" custScaleY="127379" custRadScaleRad="113222" custRadScaleInc="28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9437F-9021-4064-B1EA-A920C6D0EA42}" type="pres">
      <dgm:prSet presAssocID="{1F87E280-CBF2-4A42-AB99-96AC22FB664F}" presName="dummy" presStyleCnt="0"/>
      <dgm:spPr/>
    </dgm:pt>
    <dgm:pt modelId="{95547DDC-1443-4283-93BD-DB666714CB83}" type="pres">
      <dgm:prSet presAssocID="{05CA0DF9-6895-4C43-A8AA-FE057173EEA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F8D7ADC-CF1C-492F-8E91-5F48B75C3E7B}" type="pres">
      <dgm:prSet presAssocID="{4DC04039-9449-43DD-A929-6E4EE2915B53}" presName="node" presStyleLbl="node1" presStyleIdx="2" presStyleCnt="5" custScaleX="145010" custScaleY="122046" custRadScaleRad="105349" custRadScaleInc="-12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8837C-A9E6-4845-A16D-AB73243DDE30}" type="pres">
      <dgm:prSet presAssocID="{4DC04039-9449-43DD-A929-6E4EE2915B53}" presName="dummy" presStyleCnt="0"/>
      <dgm:spPr/>
    </dgm:pt>
    <dgm:pt modelId="{7BE88123-B1C9-4EB9-AA91-B281586A6DDC}" type="pres">
      <dgm:prSet presAssocID="{8FAAFDEA-4C27-429F-86FF-2CBC2D26B13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9F69F4C-9DBD-4EA6-914C-EB125427CA27}" type="pres">
      <dgm:prSet presAssocID="{F6129BB3-7F8E-4901-841C-2AF57D33E95D}" presName="node" presStyleLbl="node1" presStyleIdx="3" presStyleCnt="5" custScaleX="145010" custScaleY="122046" custRadScaleRad="106581" custRadScaleInc="4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A4C51-5559-4723-BA58-558B193A18CA}" type="pres">
      <dgm:prSet presAssocID="{F6129BB3-7F8E-4901-841C-2AF57D33E95D}" presName="dummy" presStyleCnt="0"/>
      <dgm:spPr/>
    </dgm:pt>
    <dgm:pt modelId="{276D75A1-6CEB-437F-8F59-34546EEA6219}" type="pres">
      <dgm:prSet presAssocID="{02FB306E-69D8-4555-A7AF-44CC255B43E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9138B93-573B-4315-844A-3BEA46F5E53D}" type="pres">
      <dgm:prSet presAssocID="{861BE6D6-196F-43B9-8FC7-44AE95745896}" presName="node" presStyleLbl="node1" presStyleIdx="4" presStyleCnt="5" custScaleX="167811" custScaleY="127379" custRadScaleRad="110048" custRadScaleInc="-27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08E66-790B-48E6-972B-1F965AF01F20}" type="pres">
      <dgm:prSet presAssocID="{861BE6D6-196F-43B9-8FC7-44AE95745896}" presName="dummy" presStyleCnt="0"/>
      <dgm:spPr/>
    </dgm:pt>
    <dgm:pt modelId="{27B952FC-B985-4D65-B062-FF0B3E32B3DD}" type="pres">
      <dgm:prSet presAssocID="{7F9F9A82-1977-4D15-8891-B39EA85F3AD3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B469E08-31CD-4CB9-941C-1120D4FAA82C}" type="presOf" srcId="{05CA0DF9-6895-4C43-A8AA-FE057173EEAA}" destId="{95547DDC-1443-4283-93BD-DB666714CB83}" srcOrd="0" destOrd="0" presId="urn:microsoft.com/office/officeart/2005/8/layout/radial6"/>
    <dgm:cxn modelId="{61453058-CE21-4371-A5EF-2E0556500CEA}" srcId="{0CACB02E-9DB5-49D5-9069-C8DA5E8CB711}" destId="{861BE6D6-196F-43B9-8FC7-44AE95745896}" srcOrd="4" destOrd="0" parTransId="{7865D092-CDF6-415B-95F9-D199CBF00ED1}" sibTransId="{7F9F9A82-1977-4D15-8891-B39EA85F3AD3}"/>
    <dgm:cxn modelId="{BE4D2A21-7594-486C-8660-93679E89A560}" srcId="{0CACB02E-9DB5-49D5-9069-C8DA5E8CB711}" destId="{1F87E280-CBF2-4A42-AB99-96AC22FB664F}" srcOrd="1" destOrd="0" parTransId="{540B78FD-E9C4-4E5C-AA17-5E6AF325BB05}" sibTransId="{05CA0DF9-6895-4C43-A8AA-FE057173EEAA}"/>
    <dgm:cxn modelId="{E10C1ABF-EA7E-48E1-9AFB-E38B25DA3C11}" type="presOf" srcId="{E0DF4021-E4DF-484E-8CAD-E611CFF62611}" destId="{FC666180-8C9E-454C-B4BC-9BE367D9F376}" srcOrd="0" destOrd="0" presId="urn:microsoft.com/office/officeart/2005/8/layout/radial6"/>
    <dgm:cxn modelId="{E0698B6F-D8EF-435A-9736-2A1BE89A7B32}" type="presOf" srcId="{F6129BB3-7F8E-4901-841C-2AF57D33E95D}" destId="{89F69F4C-9DBD-4EA6-914C-EB125427CA27}" srcOrd="0" destOrd="0" presId="urn:microsoft.com/office/officeart/2005/8/layout/radial6"/>
    <dgm:cxn modelId="{FC42EB90-9710-4EBC-A623-964911A34F60}" type="presOf" srcId="{7F9F9A82-1977-4D15-8891-B39EA85F3AD3}" destId="{27B952FC-B985-4D65-B062-FF0B3E32B3DD}" srcOrd="0" destOrd="0" presId="urn:microsoft.com/office/officeart/2005/8/layout/radial6"/>
    <dgm:cxn modelId="{11B629E7-B1AD-446B-AD2F-F51844AD583C}" type="presOf" srcId="{02FB306E-69D8-4555-A7AF-44CC255B43E7}" destId="{276D75A1-6CEB-437F-8F59-34546EEA6219}" srcOrd="0" destOrd="0" presId="urn:microsoft.com/office/officeart/2005/8/layout/radial6"/>
    <dgm:cxn modelId="{06C568B1-15FD-4224-BA64-96B6E5446645}" type="presOf" srcId="{861BE6D6-196F-43B9-8FC7-44AE95745896}" destId="{B9138B93-573B-4315-844A-3BEA46F5E53D}" srcOrd="0" destOrd="0" presId="urn:microsoft.com/office/officeart/2005/8/layout/radial6"/>
    <dgm:cxn modelId="{B24D3E06-3819-4917-A701-FD725CEA0D26}" srcId="{0CACB02E-9DB5-49D5-9069-C8DA5E8CB711}" destId="{2933E702-EE27-48FF-8DF2-9BE14FB6111C}" srcOrd="0" destOrd="0" parTransId="{C7C61DAD-8CF0-4406-939D-C5B2FAD4B180}" sibTransId="{E6777745-EF91-4A06-9DCD-791D009A7FC2}"/>
    <dgm:cxn modelId="{F10F14F8-183D-45B4-8A46-E01F14A2AE99}" srcId="{E0DF4021-E4DF-484E-8CAD-E611CFF62611}" destId="{0CACB02E-9DB5-49D5-9069-C8DA5E8CB711}" srcOrd="0" destOrd="0" parTransId="{3C5EEC99-FC21-4A9C-B229-9DB741B49A05}" sibTransId="{C653DFBF-3276-4990-AFF6-78C33984C996}"/>
    <dgm:cxn modelId="{35A633BC-8BD1-44CF-8341-F3C78A49C5C5}" type="presOf" srcId="{0CACB02E-9DB5-49D5-9069-C8DA5E8CB711}" destId="{862AF18D-E183-400B-BFDB-EE3FF7A694ED}" srcOrd="0" destOrd="0" presId="urn:microsoft.com/office/officeart/2005/8/layout/radial6"/>
    <dgm:cxn modelId="{B2F11F26-872C-47E1-B981-F2EE8977BAB6}" type="presOf" srcId="{E6777745-EF91-4A06-9DCD-791D009A7FC2}" destId="{24F9D6E4-65EC-4C75-BB5E-FA60691ECA32}" srcOrd="0" destOrd="0" presId="urn:microsoft.com/office/officeart/2005/8/layout/radial6"/>
    <dgm:cxn modelId="{FBAD38AD-ECD5-498A-AE4E-0EF8391869EF}" type="presOf" srcId="{2933E702-EE27-48FF-8DF2-9BE14FB6111C}" destId="{D6B394EA-F536-40FB-840D-B26F3BA08F63}" srcOrd="0" destOrd="0" presId="urn:microsoft.com/office/officeart/2005/8/layout/radial6"/>
    <dgm:cxn modelId="{FED6C307-BCA7-49F3-926D-1D3E04A49793}" type="presOf" srcId="{1F87E280-CBF2-4A42-AB99-96AC22FB664F}" destId="{97E50404-9838-4643-B3D0-756C4F1A6659}" srcOrd="0" destOrd="0" presId="urn:microsoft.com/office/officeart/2005/8/layout/radial6"/>
    <dgm:cxn modelId="{48610081-DF23-4D7E-8FF3-3CF45C5D44F1}" type="presOf" srcId="{4DC04039-9449-43DD-A929-6E4EE2915B53}" destId="{3F8D7ADC-CF1C-492F-8E91-5F48B75C3E7B}" srcOrd="0" destOrd="0" presId="urn:microsoft.com/office/officeart/2005/8/layout/radial6"/>
    <dgm:cxn modelId="{6E4A7EE9-9EBB-471E-BF56-3E62C9FCC34D}" srcId="{0CACB02E-9DB5-49D5-9069-C8DA5E8CB711}" destId="{4DC04039-9449-43DD-A929-6E4EE2915B53}" srcOrd="2" destOrd="0" parTransId="{2B546CA2-43C7-43FD-89AC-7E3B658D4FA2}" sibTransId="{8FAAFDEA-4C27-429F-86FF-2CBC2D26B13F}"/>
    <dgm:cxn modelId="{4D548CED-9DDF-42A0-9EE0-0FFB713E58F5}" type="presOf" srcId="{8FAAFDEA-4C27-429F-86FF-2CBC2D26B13F}" destId="{7BE88123-B1C9-4EB9-AA91-B281586A6DDC}" srcOrd="0" destOrd="0" presId="urn:microsoft.com/office/officeart/2005/8/layout/radial6"/>
    <dgm:cxn modelId="{2751BE9D-D54B-4EC9-8B8A-17DB401C0096}" srcId="{0CACB02E-9DB5-49D5-9069-C8DA5E8CB711}" destId="{F6129BB3-7F8E-4901-841C-2AF57D33E95D}" srcOrd="3" destOrd="0" parTransId="{A09B28EE-3FF1-4D62-A949-A3A78455F496}" sibTransId="{02FB306E-69D8-4555-A7AF-44CC255B43E7}"/>
    <dgm:cxn modelId="{4C984B93-0D0A-4CD7-9138-71906CF3F1A3}" type="presParOf" srcId="{FC666180-8C9E-454C-B4BC-9BE367D9F376}" destId="{862AF18D-E183-400B-BFDB-EE3FF7A694ED}" srcOrd="0" destOrd="0" presId="urn:microsoft.com/office/officeart/2005/8/layout/radial6"/>
    <dgm:cxn modelId="{839CE7C9-A80F-4D53-B20D-ACFD965F6040}" type="presParOf" srcId="{FC666180-8C9E-454C-B4BC-9BE367D9F376}" destId="{D6B394EA-F536-40FB-840D-B26F3BA08F63}" srcOrd="1" destOrd="0" presId="urn:microsoft.com/office/officeart/2005/8/layout/radial6"/>
    <dgm:cxn modelId="{9FCC924B-4760-405E-9E6F-0A5237BD7DCD}" type="presParOf" srcId="{FC666180-8C9E-454C-B4BC-9BE367D9F376}" destId="{E8209EEB-0732-4D92-9771-A352543DB5B5}" srcOrd="2" destOrd="0" presId="urn:microsoft.com/office/officeart/2005/8/layout/radial6"/>
    <dgm:cxn modelId="{DCEDA2B6-20B5-48E0-9765-BAF9F0D233B4}" type="presParOf" srcId="{FC666180-8C9E-454C-B4BC-9BE367D9F376}" destId="{24F9D6E4-65EC-4C75-BB5E-FA60691ECA32}" srcOrd="3" destOrd="0" presId="urn:microsoft.com/office/officeart/2005/8/layout/radial6"/>
    <dgm:cxn modelId="{8AE98B81-21B3-4087-B8B3-6CD413C520AE}" type="presParOf" srcId="{FC666180-8C9E-454C-B4BC-9BE367D9F376}" destId="{97E50404-9838-4643-B3D0-756C4F1A6659}" srcOrd="4" destOrd="0" presId="urn:microsoft.com/office/officeart/2005/8/layout/radial6"/>
    <dgm:cxn modelId="{2F939256-1C48-4AF6-B126-36FA69EF126F}" type="presParOf" srcId="{FC666180-8C9E-454C-B4BC-9BE367D9F376}" destId="{6459437F-9021-4064-B1EA-A920C6D0EA42}" srcOrd="5" destOrd="0" presId="urn:microsoft.com/office/officeart/2005/8/layout/radial6"/>
    <dgm:cxn modelId="{AC7F84BF-D468-4808-868E-9EA95B778A9D}" type="presParOf" srcId="{FC666180-8C9E-454C-B4BC-9BE367D9F376}" destId="{95547DDC-1443-4283-93BD-DB666714CB83}" srcOrd="6" destOrd="0" presId="urn:microsoft.com/office/officeart/2005/8/layout/radial6"/>
    <dgm:cxn modelId="{D3E5BB9E-46B3-46E1-B61F-44A567485280}" type="presParOf" srcId="{FC666180-8C9E-454C-B4BC-9BE367D9F376}" destId="{3F8D7ADC-CF1C-492F-8E91-5F48B75C3E7B}" srcOrd="7" destOrd="0" presId="urn:microsoft.com/office/officeart/2005/8/layout/radial6"/>
    <dgm:cxn modelId="{6E68E274-93FC-44D9-BBA7-78360ED34016}" type="presParOf" srcId="{FC666180-8C9E-454C-B4BC-9BE367D9F376}" destId="{C488837C-A9E6-4845-A16D-AB73243DDE30}" srcOrd="8" destOrd="0" presId="urn:microsoft.com/office/officeart/2005/8/layout/radial6"/>
    <dgm:cxn modelId="{9BEDA6CB-F02E-419E-B90B-49C403573F12}" type="presParOf" srcId="{FC666180-8C9E-454C-B4BC-9BE367D9F376}" destId="{7BE88123-B1C9-4EB9-AA91-B281586A6DDC}" srcOrd="9" destOrd="0" presId="urn:microsoft.com/office/officeart/2005/8/layout/radial6"/>
    <dgm:cxn modelId="{B810A538-8EE9-441D-879E-4C7FB962B8B2}" type="presParOf" srcId="{FC666180-8C9E-454C-B4BC-9BE367D9F376}" destId="{89F69F4C-9DBD-4EA6-914C-EB125427CA27}" srcOrd="10" destOrd="0" presId="urn:microsoft.com/office/officeart/2005/8/layout/radial6"/>
    <dgm:cxn modelId="{34B055C5-D67E-4CD8-9D60-82A941A23760}" type="presParOf" srcId="{FC666180-8C9E-454C-B4BC-9BE367D9F376}" destId="{DF6A4C51-5559-4723-BA58-558B193A18CA}" srcOrd="11" destOrd="0" presId="urn:microsoft.com/office/officeart/2005/8/layout/radial6"/>
    <dgm:cxn modelId="{65EFA517-8E1C-4527-9307-FA6560A9A0BB}" type="presParOf" srcId="{FC666180-8C9E-454C-B4BC-9BE367D9F376}" destId="{276D75A1-6CEB-437F-8F59-34546EEA6219}" srcOrd="12" destOrd="0" presId="urn:microsoft.com/office/officeart/2005/8/layout/radial6"/>
    <dgm:cxn modelId="{1698F212-88C9-4F77-9ABE-13E245B2FAFA}" type="presParOf" srcId="{FC666180-8C9E-454C-B4BC-9BE367D9F376}" destId="{B9138B93-573B-4315-844A-3BEA46F5E53D}" srcOrd="13" destOrd="0" presId="urn:microsoft.com/office/officeart/2005/8/layout/radial6"/>
    <dgm:cxn modelId="{54588A14-3B57-44D8-9194-C1C8CBDE35D0}" type="presParOf" srcId="{FC666180-8C9E-454C-B4BC-9BE367D9F376}" destId="{23808E66-790B-48E6-972B-1F965AF01F20}" srcOrd="14" destOrd="0" presId="urn:microsoft.com/office/officeart/2005/8/layout/radial6"/>
    <dgm:cxn modelId="{EF3BEAD7-6908-4F66-8BCD-C29829677CD0}" type="presParOf" srcId="{FC666180-8C9E-454C-B4BC-9BE367D9F376}" destId="{27B952FC-B985-4D65-B062-FF0B3E32B3D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BBAD09-3B6F-4B49-97D5-3543D5824613}" type="doc">
      <dgm:prSet loTypeId="urn:microsoft.com/office/officeart/2005/8/layout/radial6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8F85118-AD2E-4A23-A8F9-BFCD71BE11B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1F4CB814-94AA-4486-9A9E-F4123A42274B}" type="parTrans" cxnId="{10E5006B-D569-4BD4-AD62-F1F273557A54}">
      <dgm:prSet/>
      <dgm:spPr/>
      <dgm:t>
        <a:bodyPr/>
        <a:lstStyle/>
        <a:p>
          <a:endParaRPr lang="en-US"/>
        </a:p>
      </dgm:t>
    </dgm:pt>
    <dgm:pt modelId="{410C3FD5-7BF6-4FBF-8DFA-77A09290C320}" type="sibTrans" cxnId="{10E5006B-D569-4BD4-AD62-F1F273557A54}">
      <dgm:prSet/>
      <dgm:spPr/>
      <dgm:t>
        <a:bodyPr/>
        <a:lstStyle/>
        <a:p>
          <a:endParaRPr lang="en-US"/>
        </a:p>
      </dgm:t>
    </dgm:pt>
    <dgm:pt modelId="{B5446E49-1EC0-4541-B62F-0C963F92BA3E}">
      <dgm:prSet phldrT="[Text]" custT="1"/>
      <dgm:spPr/>
      <dgm:t>
        <a:bodyPr/>
        <a:lstStyle/>
        <a:p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Вишак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става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D45451-7C65-4FA7-A2D6-947F656041DA}" type="parTrans" cxnId="{A34CC3FD-FA89-4E1A-833E-6DBF6C20A199}">
      <dgm:prSet/>
      <dgm:spPr/>
      <dgm:t>
        <a:bodyPr/>
        <a:lstStyle/>
        <a:p>
          <a:endParaRPr lang="en-US"/>
        </a:p>
      </dgm:t>
    </dgm:pt>
    <dgm:pt modelId="{B873DEF9-3910-4DD4-859B-F220E0190AB5}" type="sibTrans" cxnId="{A34CC3FD-FA89-4E1A-833E-6DBF6C20A199}">
      <dgm:prSet/>
      <dgm:spPr/>
      <dgm:t>
        <a:bodyPr/>
        <a:lstStyle/>
        <a:p>
          <a:endParaRPr lang="en-US"/>
        </a:p>
      </dgm:t>
    </dgm:pt>
    <dgm:pt modelId="{2D9F72D0-4A85-4BD0-BC5E-8ACCDA7B560B}">
      <dgm:prSet phldrT="[Text]" custT="1"/>
      <dgm:spPr/>
      <dgm:t>
        <a:bodyPr/>
        <a:lstStyle/>
        <a:p>
          <a:r>
            <a:rPr lang="sr-Cyrl-R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ЈА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па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b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ТИ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E979F5-28E1-42AB-A473-D97D97BA7283}" type="parTrans" cxnId="{84D5B775-6753-4967-8FCF-BA2344B517C7}">
      <dgm:prSet/>
      <dgm:spPr/>
      <dgm:t>
        <a:bodyPr/>
        <a:lstStyle/>
        <a:p>
          <a:endParaRPr lang="en-US"/>
        </a:p>
      </dgm:t>
    </dgm:pt>
    <dgm:pt modelId="{F78AC756-D915-4DCF-A64E-456FFCC6AF44}" type="sibTrans" cxnId="{84D5B775-6753-4967-8FCF-BA2344B517C7}">
      <dgm:prSet/>
      <dgm:spPr/>
      <dgm:t>
        <a:bodyPr/>
        <a:lstStyle/>
        <a:p>
          <a:endParaRPr lang="en-US"/>
        </a:p>
      </dgm:t>
    </dgm:pt>
    <dgm:pt modelId="{8E15E05D-A904-457B-BA39-F92F9969AB15}">
      <dgm:prSet phldrT="[Text]" custT="1"/>
      <dgm:spPr/>
      <dgm:t>
        <a:bodyPr/>
        <a:lstStyle/>
        <a:p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Жели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да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понизи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5C6C46-2D17-4AA4-A929-A0E3D0A03583}" type="parTrans" cxnId="{FC769568-B58A-460E-A90C-15A29CA10FD0}">
      <dgm:prSet/>
      <dgm:spPr/>
      <dgm:t>
        <a:bodyPr/>
        <a:lstStyle/>
        <a:p>
          <a:endParaRPr lang="en-US"/>
        </a:p>
      </dgm:t>
    </dgm:pt>
    <dgm:pt modelId="{DA2FB0E4-7EBA-4586-99C6-731D6DE44BFC}" type="sibTrans" cxnId="{FC769568-B58A-460E-A90C-15A29CA10FD0}">
      <dgm:prSet/>
      <dgm:spPr/>
      <dgm:t>
        <a:bodyPr/>
        <a:lstStyle/>
        <a:p>
          <a:endParaRPr lang="en-US"/>
        </a:p>
      </dgm:t>
    </dgm:pt>
    <dgm:pt modelId="{C284B3F8-A63E-4518-8B4F-33C768689022}">
      <dgm:prSet phldrT="[Text]" custT="1"/>
      <dgm:spPr/>
      <dgm:t>
        <a:bodyPr/>
        <a:lstStyle/>
        <a:p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Контролише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друге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7CA0EB-EEE6-4A3D-B801-5935CD029098}" type="parTrans" cxnId="{523F7CC3-CF07-40E8-96FA-4CCB63F266C1}">
      <dgm:prSet/>
      <dgm:spPr/>
      <dgm:t>
        <a:bodyPr/>
        <a:lstStyle/>
        <a:p>
          <a:endParaRPr lang="en-US"/>
        </a:p>
      </dgm:t>
    </dgm:pt>
    <dgm:pt modelId="{50D2C6E3-C8B5-4F24-9235-932EF5355CAB}" type="sibTrans" cxnId="{523F7CC3-CF07-40E8-96FA-4CCB63F266C1}">
      <dgm:prSet/>
      <dgm:spPr/>
      <dgm:t>
        <a:bodyPr/>
        <a:lstStyle/>
        <a:p>
          <a:endParaRPr lang="en-US"/>
        </a:p>
      </dgm:t>
    </dgm:pt>
    <dgm:pt modelId="{296491FA-FFAB-4E85-A9CD-195C5555BFE8}">
      <dgm:prSet custT="1"/>
      <dgm:spPr/>
      <dgm:t>
        <a:bodyPr/>
        <a:lstStyle/>
        <a:p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Напада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AD9154-106F-45EE-B3A1-F1D680006F6C}" type="parTrans" cxnId="{BBB4239A-5FD8-43CF-ABAA-641DC963AB7C}">
      <dgm:prSet/>
      <dgm:spPr/>
      <dgm:t>
        <a:bodyPr/>
        <a:lstStyle/>
        <a:p>
          <a:endParaRPr lang="en-US"/>
        </a:p>
      </dgm:t>
    </dgm:pt>
    <dgm:pt modelId="{288E7BAF-9733-41AC-9D63-EE03AA559FED}" type="sibTrans" cxnId="{BBB4239A-5FD8-43CF-ABAA-641DC963AB7C}">
      <dgm:prSet/>
      <dgm:spPr/>
      <dgm:t>
        <a:bodyPr/>
        <a:lstStyle/>
        <a:p>
          <a:endParaRPr lang="en-US"/>
        </a:p>
      </dgm:t>
    </dgm:pt>
    <dgm:pt modelId="{CFEDF584-561A-412C-BFB5-7AE1C15AE6E1}" type="pres">
      <dgm:prSet presAssocID="{03BBAD09-3B6F-4B49-97D5-3543D58246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ADD1AA-74B3-467E-A793-3D6779B15AEF}" type="pres">
      <dgm:prSet presAssocID="{18F85118-AD2E-4A23-A8F9-BFCD71BE11BB}" presName="centerShape" presStyleLbl="node0" presStyleIdx="0" presStyleCnt="1" custScaleX="138829" custScaleY="130225" custLinFactNeighborX="-1973" custLinFactNeighborY="5398"/>
      <dgm:spPr/>
      <dgm:t>
        <a:bodyPr/>
        <a:lstStyle/>
        <a:p>
          <a:endParaRPr lang="en-US"/>
        </a:p>
      </dgm:t>
    </dgm:pt>
    <dgm:pt modelId="{780AD383-94E5-4D9F-8B36-CC36C56671BE}" type="pres">
      <dgm:prSet presAssocID="{296491FA-FFAB-4E85-A9CD-195C5555BFE8}" presName="node" presStyleLbl="node1" presStyleIdx="0" presStyleCnt="5" custScaleX="146296" custScaleY="146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BDF20-11D6-4EF7-B3CA-62458E25988D}" type="pres">
      <dgm:prSet presAssocID="{296491FA-FFAB-4E85-A9CD-195C5555BFE8}" presName="dummy" presStyleCnt="0"/>
      <dgm:spPr/>
    </dgm:pt>
    <dgm:pt modelId="{7B6C6B0C-4BCC-4911-8811-B3EB0EC952F2}" type="pres">
      <dgm:prSet presAssocID="{288E7BAF-9733-41AC-9D63-EE03AA559FE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613F280-65B8-42CA-84E2-241E90F3D18B}" type="pres">
      <dgm:prSet presAssocID="{B5446E49-1EC0-4541-B62F-0C963F92BA3E}" presName="node" presStyleLbl="node1" presStyleIdx="1" presStyleCnt="5" custScaleX="157284" custScaleY="131029" custRadScaleRad="115959" custRadScaleInc="31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869DA-B8A7-4846-95CF-99E6F4208F88}" type="pres">
      <dgm:prSet presAssocID="{B5446E49-1EC0-4541-B62F-0C963F92BA3E}" presName="dummy" presStyleCnt="0"/>
      <dgm:spPr/>
    </dgm:pt>
    <dgm:pt modelId="{D7AEF575-41AD-4804-9CD0-5D5F6BC5F408}" type="pres">
      <dgm:prSet presAssocID="{B873DEF9-3910-4DD4-859B-F220E0190AB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7F28BF2-74E3-43B6-859E-46A3A7391B6C}" type="pres">
      <dgm:prSet presAssocID="{2D9F72D0-4A85-4BD0-BC5E-8ACCDA7B560B}" presName="node" presStyleLbl="node1" presStyleIdx="2" presStyleCnt="5" custScaleX="151611" custScaleY="141904" custRadScaleRad="123151" custRadScaleInc="-40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20E9D-1914-4E4A-A9D8-4318F89B82BC}" type="pres">
      <dgm:prSet presAssocID="{2D9F72D0-4A85-4BD0-BC5E-8ACCDA7B560B}" presName="dummy" presStyleCnt="0"/>
      <dgm:spPr/>
    </dgm:pt>
    <dgm:pt modelId="{4DD7DB69-634A-46FD-AD35-2EB588053158}" type="pres">
      <dgm:prSet presAssocID="{F78AC756-D915-4DCF-A64E-456FFCC6AF4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0E48157-3F51-471A-9D5A-8D3856811627}" type="pres">
      <dgm:prSet presAssocID="{8E15E05D-A904-457B-BA39-F92F9969AB15}" presName="node" presStyleLbl="node1" presStyleIdx="3" presStyleCnt="5" custScaleX="144280" custScaleY="140150" custRadScaleRad="125844" custRadScaleInc="44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CF96FE-47CA-4CF7-875F-525868A3EC71}" type="pres">
      <dgm:prSet presAssocID="{8E15E05D-A904-457B-BA39-F92F9969AB15}" presName="dummy" presStyleCnt="0"/>
      <dgm:spPr/>
    </dgm:pt>
    <dgm:pt modelId="{E424BF82-9A06-47A8-962F-E2076E16A0C1}" type="pres">
      <dgm:prSet presAssocID="{DA2FB0E4-7EBA-4586-99C6-731D6DE44BF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7A84532-29D3-4713-9C63-18474E94901F}" type="pres">
      <dgm:prSet presAssocID="{C284B3F8-A63E-4518-8B4F-33C768689022}" presName="node" presStyleLbl="node1" presStyleIdx="4" presStyleCnt="5" custScaleX="161484" custScaleY="142608" custRadScaleRad="126767" custRadScaleInc="-36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D9C2C-0E0A-4EDA-8B9E-57219AD379ED}" type="pres">
      <dgm:prSet presAssocID="{C284B3F8-A63E-4518-8B4F-33C768689022}" presName="dummy" presStyleCnt="0"/>
      <dgm:spPr/>
    </dgm:pt>
    <dgm:pt modelId="{93028EE2-66E4-4AE6-99EC-6DFC243A7F12}" type="pres">
      <dgm:prSet presAssocID="{50D2C6E3-C8B5-4F24-9235-932EF5355CAB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C769568-B58A-460E-A90C-15A29CA10FD0}" srcId="{18F85118-AD2E-4A23-A8F9-BFCD71BE11BB}" destId="{8E15E05D-A904-457B-BA39-F92F9969AB15}" srcOrd="3" destOrd="0" parTransId="{8F5C6C46-2D17-4AA4-A929-A0E3D0A03583}" sibTransId="{DA2FB0E4-7EBA-4586-99C6-731D6DE44BFC}"/>
    <dgm:cxn modelId="{C42F5F9C-F985-4B43-A8A4-B3FE86B0E055}" type="presOf" srcId="{8E15E05D-A904-457B-BA39-F92F9969AB15}" destId="{E0E48157-3F51-471A-9D5A-8D3856811627}" srcOrd="0" destOrd="0" presId="urn:microsoft.com/office/officeart/2005/8/layout/radial6"/>
    <dgm:cxn modelId="{17653646-8B45-47B3-B50A-7B1EE414D6FF}" type="presOf" srcId="{288E7BAF-9733-41AC-9D63-EE03AA559FED}" destId="{7B6C6B0C-4BCC-4911-8811-B3EB0EC952F2}" srcOrd="0" destOrd="0" presId="urn:microsoft.com/office/officeart/2005/8/layout/radial6"/>
    <dgm:cxn modelId="{BBB4239A-5FD8-43CF-ABAA-641DC963AB7C}" srcId="{18F85118-AD2E-4A23-A8F9-BFCD71BE11BB}" destId="{296491FA-FFAB-4E85-A9CD-195C5555BFE8}" srcOrd="0" destOrd="0" parTransId="{A1AD9154-106F-45EE-B3A1-F1D680006F6C}" sibTransId="{288E7BAF-9733-41AC-9D63-EE03AA559FED}"/>
    <dgm:cxn modelId="{6EAEC179-7B98-43FE-B6FE-7DC646137E18}" type="presOf" srcId="{03BBAD09-3B6F-4B49-97D5-3543D5824613}" destId="{CFEDF584-561A-412C-BFB5-7AE1C15AE6E1}" srcOrd="0" destOrd="0" presId="urn:microsoft.com/office/officeart/2005/8/layout/radial6"/>
    <dgm:cxn modelId="{10E5006B-D569-4BD4-AD62-F1F273557A54}" srcId="{03BBAD09-3B6F-4B49-97D5-3543D5824613}" destId="{18F85118-AD2E-4A23-A8F9-BFCD71BE11BB}" srcOrd="0" destOrd="0" parTransId="{1F4CB814-94AA-4486-9A9E-F4123A42274B}" sibTransId="{410C3FD5-7BF6-4FBF-8DFA-77A09290C320}"/>
    <dgm:cxn modelId="{3DBFECAE-8C30-4162-911C-55F3C1EA7B83}" type="presOf" srcId="{296491FA-FFAB-4E85-A9CD-195C5555BFE8}" destId="{780AD383-94E5-4D9F-8B36-CC36C56671BE}" srcOrd="0" destOrd="0" presId="urn:microsoft.com/office/officeart/2005/8/layout/radial6"/>
    <dgm:cxn modelId="{84D5B775-6753-4967-8FCF-BA2344B517C7}" srcId="{18F85118-AD2E-4A23-A8F9-BFCD71BE11BB}" destId="{2D9F72D0-4A85-4BD0-BC5E-8ACCDA7B560B}" srcOrd="2" destOrd="0" parTransId="{6EE979F5-28E1-42AB-A473-D97D97BA7283}" sibTransId="{F78AC756-D915-4DCF-A64E-456FFCC6AF44}"/>
    <dgm:cxn modelId="{9F8E2795-87E5-4EE4-8D11-169FDCCBE717}" type="presOf" srcId="{18F85118-AD2E-4A23-A8F9-BFCD71BE11BB}" destId="{F6ADD1AA-74B3-467E-A793-3D6779B15AEF}" srcOrd="0" destOrd="0" presId="urn:microsoft.com/office/officeart/2005/8/layout/radial6"/>
    <dgm:cxn modelId="{9827EBA0-9F36-4A41-B0E4-567A73439DBA}" type="presOf" srcId="{C284B3F8-A63E-4518-8B4F-33C768689022}" destId="{57A84532-29D3-4713-9C63-18474E94901F}" srcOrd="0" destOrd="0" presId="urn:microsoft.com/office/officeart/2005/8/layout/radial6"/>
    <dgm:cxn modelId="{523F7CC3-CF07-40E8-96FA-4CCB63F266C1}" srcId="{18F85118-AD2E-4A23-A8F9-BFCD71BE11BB}" destId="{C284B3F8-A63E-4518-8B4F-33C768689022}" srcOrd="4" destOrd="0" parTransId="{CB7CA0EB-EEE6-4A3D-B801-5935CD029098}" sibTransId="{50D2C6E3-C8B5-4F24-9235-932EF5355CAB}"/>
    <dgm:cxn modelId="{A34CC3FD-FA89-4E1A-833E-6DBF6C20A199}" srcId="{18F85118-AD2E-4A23-A8F9-BFCD71BE11BB}" destId="{B5446E49-1EC0-4541-B62F-0C963F92BA3E}" srcOrd="1" destOrd="0" parTransId="{EAD45451-7C65-4FA7-A2D6-947F656041DA}" sibTransId="{B873DEF9-3910-4DD4-859B-F220E0190AB5}"/>
    <dgm:cxn modelId="{268AD819-25BF-449E-9A4B-D64241F3039F}" type="presOf" srcId="{DA2FB0E4-7EBA-4586-99C6-731D6DE44BFC}" destId="{E424BF82-9A06-47A8-962F-E2076E16A0C1}" srcOrd="0" destOrd="0" presId="urn:microsoft.com/office/officeart/2005/8/layout/radial6"/>
    <dgm:cxn modelId="{A8146735-4D9B-4043-9AA9-D487DEA6202C}" type="presOf" srcId="{50D2C6E3-C8B5-4F24-9235-932EF5355CAB}" destId="{93028EE2-66E4-4AE6-99EC-6DFC243A7F12}" srcOrd="0" destOrd="0" presId="urn:microsoft.com/office/officeart/2005/8/layout/radial6"/>
    <dgm:cxn modelId="{4686DB34-EA64-4787-8475-698C071FD58C}" type="presOf" srcId="{B5446E49-1EC0-4541-B62F-0C963F92BA3E}" destId="{3613F280-65B8-42CA-84E2-241E90F3D18B}" srcOrd="0" destOrd="0" presId="urn:microsoft.com/office/officeart/2005/8/layout/radial6"/>
    <dgm:cxn modelId="{ABB699A0-7A98-4792-AB1E-17468A6B60C0}" type="presOf" srcId="{2D9F72D0-4A85-4BD0-BC5E-8ACCDA7B560B}" destId="{87F28BF2-74E3-43B6-859E-46A3A7391B6C}" srcOrd="0" destOrd="0" presId="urn:microsoft.com/office/officeart/2005/8/layout/radial6"/>
    <dgm:cxn modelId="{CF8BD861-1B1E-44B1-A7C2-F4E1A998B015}" type="presOf" srcId="{B873DEF9-3910-4DD4-859B-F220E0190AB5}" destId="{D7AEF575-41AD-4804-9CD0-5D5F6BC5F408}" srcOrd="0" destOrd="0" presId="urn:microsoft.com/office/officeart/2005/8/layout/radial6"/>
    <dgm:cxn modelId="{EFCEFF55-93C4-49A2-BA1F-81563842768A}" type="presOf" srcId="{F78AC756-D915-4DCF-A64E-456FFCC6AF44}" destId="{4DD7DB69-634A-46FD-AD35-2EB588053158}" srcOrd="0" destOrd="0" presId="urn:microsoft.com/office/officeart/2005/8/layout/radial6"/>
    <dgm:cxn modelId="{9F92DF12-C1C4-428F-8E8D-19827E3100FD}" type="presParOf" srcId="{CFEDF584-561A-412C-BFB5-7AE1C15AE6E1}" destId="{F6ADD1AA-74B3-467E-A793-3D6779B15AEF}" srcOrd="0" destOrd="0" presId="urn:microsoft.com/office/officeart/2005/8/layout/radial6"/>
    <dgm:cxn modelId="{4B76EE85-2FF9-49E3-8D18-786ED8F5D084}" type="presParOf" srcId="{CFEDF584-561A-412C-BFB5-7AE1C15AE6E1}" destId="{780AD383-94E5-4D9F-8B36-CC36C56671BE}" srcOrd="1" destOrd="0" presId="urn:microsoft.com/office/officeart/2005/8/layout/radial6"/>
    <dgm:cxn modelId="{5D596B2C-57D4-4526-9A4A-3239C514D432}" type="presParOf" srcId="{CFEDF584-561A-412C-BFB5-7AE1C15AE6E1}" destId="{54EBDF20-11D6-4EF7-B3CA-62458E25988D}" srcOrd="2" destOrd="0" presId="urn:microsoft.com/office/officeart/2005/8/layout/radial6"/>
    <dgm:cxn modelId="{4D895E00-5919-4C9D-9EF5-DE995D71AC6B}" type="presParOf" srcId="{CFEDF584-561A-412C-BFB5-7AE1C15AE6E1}" destId="{7B6C6B0C-4BCC-4911-8811-B3EB0EC952F2}" srcOrd="3" destOrd="0" presId="urn:microsoft.com/office/officeart/2005/8/layout/radial6"/>
    <dgm:cxn modelId="{F0A9A2E1-4ECF-49DA-BA90-081E49DC1764}" type="presParOf" srcId="{CFEDF584-561A-412C-BFB5-7AE1C15AE6E1}" destId="{3613F280-65B8-42CA-84E2-241E90F3D18B}" srcOrd="4" destOrd="0" presId="urn:microsoft.com/office/officeart/2005/8/layout/radial6"/>
    <dgm:cxn modelId="{0AB656A9-C4E8-4571-90BA-247E41982FD9}" type="presParOf" srcId="{CFEDF584-561A-412C-BFB5-7AE1C15AE6E1}" destId="{25C869DA-B8A7-4846-95CF-99E6F4208F88}" srcOrd="5" destOrd="0" presId="urn:microsoft.com/office/officeart/2005/8/layout/radial6"/>
    <dgm:cxn modelId="{D0853597-8D81-4073-B603-CC592B4C5870}" type="presParOf" srcId="{CFEDF584-561A-412C-BFB5-7AE1C15AE6E1}" destId="{D7AEF575-41AD-4804-9CD0-5D5F6BC5F408}" srcOrd="6" destOrd="0" presId="urn:microsoft.com/office/officeart/2005/8/layout/radial6"/>
    <dgm:cxn modelId="{E39E7465-7549-43C9-9382-E2BA76B90634}" type="presParOf" srcId="{CFEDF584-561A-412C-BFB5-7AE1C15AE6E1}" destId="{87F28BF2-74E3-43B6-859E-46A3A7391B6C}" srcOrd="7" destOrd="0" presId="urn:microsoft.com/office/officeart/2005/8/layout/radial6"/>
    <dgm:cxn modelId="{BAFC8E52-8F2B-4C11-8029-3CA2CA9CEA82}" type="presParOf" srcId="{CFEDF584-561A-412C-BFB5-7AE1C15AE6E1}" destId="{7EB20E9D-1914-4E4A-A9D8-4318F89B82BC}" srcOrd="8" destOrd="0" presId="urn:microsoft.com/office/officeart/2005/8/layout/radial6"/>
    <dgm:cxn modelId="{A890F81E-68DF-4332-99CE-94AD42C49DFD}" type="presParOf" srcId="{CFEDF584-561A-412C-BFB5-7AE1C15AE6E1}" destId="{4DD7DB69-634A-46FD-AD35-2EB588053158}" srcOrd="9" destOrd="0" presId="urn:microsoft.com/office/officeart/2005/8/layout/radial6"/>
    <dgm:cxn modelId="{29C81A75-3EC5-4796-87B2-6178BD1EB1D0}" type="presParOf" srcId="{CFEDF584-561A-412C-BFB5-7AE1C15AE6E1}" destId="{E0E48157-3F51-471A-9D5A-8D3856811627}" srcOrd="10" destOrd="0" presId="urn:microsoft.com/office/officeart/2005/8/layout/radial6"/>
    <dgm:cxn modelId="{7CF55A21-BC4B-452E-913C-209CFDAB34CC}" type="presParOf" srcId="{CFEDF584-561A-412C-BFB5-7AE1C15AE6E1}" destId="{34CF96FE-47CA-4CF7-875F-525868A3EC71}" srcOrd="11" destOrd="0" presId="urn:microsoft.com/office/officeart/2005/8/layout/radial6"/>
    <dgm:cxn modelId="{7234C6EC-7458-4F2B-8676-177A9562AF07}" type="presParOf" srcId="{CFEDF584-561A-412C-BFB5-7AE1C15AE6E1}" destId="{E424BF82-9A06-47A8-962F-E2076E16A0C1}" srcOrd="12" destOrd="0" presId="urn:microsoft.com/office/officeart/2005/8/layout/radial6"/>
    <dgm:cxn modelId="{346CD8F2-20C3-4CB3-BBB5-6D1745187B4C}" type="presParOf" srcId="{CFEDF584-561A-412C-BFB5-7AE1C15AE6E1}" destId="{57A84532-29D3-4713-9C63-18474E94901F}" srcOrd="13" destOrd="0" presId="urn:microsoft.com/office/officeart/2005/8/layout/radial6"/>
    <dgm:cxn modelId="{1D6CC429-04ED-407C-8B23-9AEF647E34FB}" type="presParOf" srcId="{CFEDF584-561A-412C-BFB5-7AE1C15AE6E1}" destId="{7D8D9C2C-0E0A-4EDA-8B9E-57219AD379ED}" srcOrd="14" destOrd="0" presId="urn:microsoft.com/office/officeart/2005/8/layout/radial6"/>
    <dgm:cxn modelId="{C31BA47B-BD97-4786-BC20-5E10E3491761}" type="presParOf" srcId="{CFEDF584-561A-412C-BFB5-7AE1C15AE6E1}" destId="{93028EE2-66E4-4AE6-99EC-6DFC243A7F1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580886-3A09-47C6-86F5-1A8B48A287EC}" type="doc">
      <dgm:prSet loTypeId="urn:microsoft.com/office/officeart/2005/8/layout/radial6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34A80558-F469-459E-9C4A-85FACFC2BDEA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EC3021A-E5F0-41CC-93B4-D8F5D8946CC8}" type="parTrans" cxnId="{EE60751A-73B1-47A4-8390-5F954AEE1988}">
      <dgm:prSet/>
      <dgm:spPr/>
      <dgm:t>
        <a:bodyPr/>
        <a:lstStyle/>
        <a:p>
          <a:endParaRPr lang="en-US"/>
        </a:p>
      </dgm:t>
    </dgm:pt>
    <dgm:pt modelId="{D3FC5CB3-0BD5-47CA-9486-2643DC05CF7D}" type="sibTrans" cxnId="{EE60751A-73B1-47A4-8390-5F954AEE1988}">
      <dgm:prSet/>
      <dgm:spPr/>
      <dgm:t>
        <a:bodyPr/>
        <a:lstStyle/>
        <a:p>
          <a:endParaRPr lang="en-US"/>
        </a:p>
      </dgm:t>
    </dgm:pt>
    <dgm:pt modelId="{F38EF5A3-A084-491F-B1D2-02B47597B499}">
      <dgm:prSet phldrT="[Text]" custT="1"/>
      <dgm:spPr/>
      <dgm:t>
        <a:bodyPr/>
        <a:lstStyle/>
        <a:p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Одржава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комуникацију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1F26F05-324B-4AD3-BE17-97F6951A58B3}" type="parTrans" cxnId="{9D04C8A1-6503-4A63-A71D-884F2E9F8A2D}">
      <dgm:prSet/>
      <dgm:spPr/>
      <dgm:t>
        <a:bodyPr/>
        <a:lstStyle/>
        <a:p>
          <a:endParaRPr lang="en-US"/>
        </a:p>
      </dgm:t>
    </dgm:pt>
    <dgm:pt modelId="{50FF498A-C080-4BB8-A121-AA8E8B16CE2F}" type="sibTrans" cxnId="{9D04C8A1-6503-4A63-A71D-884F2E9F8A2D}">
      <dgm:prSet/>
      <dgm:spPr/>
      <dgm:t>
        <a:bodyPr/>
        <a:lstStyle/>
        <a:p>
          <a:endParaRPr lang="en-US"/>
        </a:p>
      </dgm:t>
    </dgm:pt>
    <dgm:pt modelId="{22994DEA-F55B-46F1-9FD2-9413F75F6B8B}">
      <dgm:prSet phldrT="[Text]" custT="1"/>
      <dgm:spPr/>
      <dgm:t>
        <a:bodyPr/>
        <a:lstStyle/>
        <a:p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Поштује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друге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4C9060-2F53-40C4-A66D-F4546170ABE3}" type="parTrans" cxnId="{B8CEE1F0-8E49-4862-83EA-5A86F563EEFF}">
      <dgm:prSet/>
      <dgm:spPr/>
      <dgm:t>
        <a:bodyPr/>
        <a:lstStyle/>
        <a:p>
          <a:endParaRPr lang="en-US"/>
        </a:p>
      </dgm:t>
    </dgm:pt>
    <dgm:pt modelId="{29D1BF09-B2AF-42A9-B268-AD11E110B177}" type="sibTrans" cxnId="{B8CEE1F0-8E49-4862-83EA-5A86F563EEFF}">
      <dgm:prSet/>
      <dgm:spPr/>
      <dgm:t>
        <a:bodyPr/>
        <a:lstStyle/>
        <a:p>
          <a:endParaRPr lang="en-US"/>
        </a:p>
      </dgm:t>
    </dgm:pt>
    <dgm:pt modelId="{FD9C6578-631E-45B7-8341-B81483716620}">
      <dgm:prSet phldrT="[Text]" custT="1"/>
      <dgm:spPr/>
      <dgm:t>
        <a:bodyPr/>
        <a:lstStyle/>
        <a:p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Активно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слуша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C915F0-39B5-42E0-B81E-AB21861F5520}" type="parTrans" cxnId="{66F21DC6-B9DB-4209-9FE8-FE331296D844}">
      <dgm:prSet/>
      <dgm:spPr/>
      <dgm:t>
        <a:bodyPr/>
        <a:lstStyle/>
        <a:p>
          <a:endParaRPr lang="en-US"/>
        </a:p>
      </dgm:t>
    </dgm:pt>
    <dgm:pt modelId="{EFB02918-5CA3-41FC-860C-DFE50B9152F6}" type="sibTrans" cxnId="{66F21DC6-B9DB-4209-9FE8-FE331296D844}">
      <dgm:prSet/>
      <dgm:spPr/>
      <dgm:t>
        <a:bodyPr/>
        <a:lstStyle/>
        <a:p>
          <a:endParaRPr lang="en-US"/>
        </a:p>
      </dgm:t>
    </dgm:pt>
    <dgm:pt modelId="{58CBECF7-D38C-41B8-AB50-6FD46ABDD017}">
      <dgm:prSet/>
      <dgm:spPr/>
      <dgm:t>
        <a:bodyPr/>
        <a:lstStyle/>
        <a:p>
          <a:endParaRPr lang="en-US"/>
        </a:p>
      </dgm:t>
    </dgm:pt>
    <dgm:pt modelId="{01D18B22-2A92-4633-B5A8-2AD526F1ADF2}" type="parTrans" cxnId="{DD0FDAF5-EFB7-46E1-98A8-634CA932EA1C}">
      <dgm:prSet/>
      <dgm:spPr/>
      <dgm:t>
        <a:bodyPr/>
        <a:lstStyle/>
        <a:p>
          <a:endParaRPr lang="en-US"/>
        </a:p>
      </dgm:t>
    </dgm:pt>
    <dgm:pt modelId="{643399D7-70F3-41F0-A270-1089040CE4FA}" type="sibTrans" cxnId="{DD0FDAF5-EFB7-46E1-98A8-634CA932EA1C}">
      <dgm:prSet/>
      <dgm:spPr/>
      <dgm:t>
        <a:bodyPr/>
        <a:lstStyle/>
        <a:p>
          <a:endParaRPr lang="en-US"/>
        </a:p>
      </dgm:t>
    </dgm:pt>
    <dgm:pt modelId="{7C47F77F-D3C0-43C2-B067-48598574D0DD}">
      <dgm:prSet/>
      <dgm:spPr/>
      <dgm:t>
        <a:bodyPr/>
        <a:lstStyle/>
        <a:p>
          <a:endParaRPr lang="en-US"/>
        </a:p>
      </dgm:t>
    </dgm:pt>
    <dgm:pt modelId="{D6F5C7D5-AB70-4B45-B36B-44E819CDE4B4}" type="parTrans" cxnId="{E338D828-DA0C-4FF7-BC7E-E84019775768}">
      <dgm:prSet/>
      <dgm:spPr/>
      <dgm:t>
        <a:bodyPr/>
        <a:lstStyle/>
        <a:p>
          <a:endParaRPr lang="en-US"/>
        </a:p>
      </dgm:t>
    </dgm:pt>
    <dgm:pt modelId="{C2C3FABC-8DEF-4E9A-B912-C6A6C291ABE6}" type="sibTrans" cxnId="{E338D828-DA0C-4FF7-BC7E-E84019775768}">
      <dgm:prSet/>
      <dgm:spPr/>
      <dgm:t>
        <a:bodyPr/>
        <a:lstStyle/>
        <a:p>
          <a:endParaRPr lang="en-US"/>
        </a:p>
      </dgm:t>
    </dgm:pt>
    <dgm:pt modelId="{53FDC58C-8C4A-496C-BA16-5B2F0FDCB0EF}">
      <dgm:prSet custT="1"/>
      <dgm:spPr/>
      <dgm:t>
        <a:bodyPr/>
        <a:lstStyle/>
        <a:p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Говори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шта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мисли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614FFB-1815-4454-94B9-983AAE0CE3BE}" type="parTrans" cxnId="{B319BFA0-2090-4CBA-9DB5-75D4D3541321}">
      <dgm:prSet/>
      <dgm:spPr/>
      <dgm:t>
        <a:bodyPr/>
        <a:lstStyle/>
        <a:p>
          <a:endParaRPr lang="en-US"/>
        </a:p>
      </dgm:t>
    </dgm:pt>
    <dgm:pt modelId="{66C26095-ADBC-4844-88C5-06D44013F775}" type="sibTrans" cxnId="{B319BFA0-2090-4CBA-9DB5-75D4D3541321}">
      <dgm:prSet/>
      <dgm:spPr/>
      <dgm:t>
        <a:bodyPr/>
        <a:lstStyle/>
        <a:p>
          <a:endParaRPr lang="en-US"/>
        </a:p>
      </dgm:t>
    </dgm:pt>
    <dgm:pt modelId="{3ED9711B-4982-4330-9A05-3664E099E1AF}">
      <dgm:prSet custT="1"/>
      <dgm:spPr/>
      <dgm:t>
        <a:bodyPr/>
        <a:lstStyle/>
        <a:p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ТИ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  </a:t>
          </a:r>
          <a:r>
            <a:rPr lang="sr-Cyrl-R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ЈА</a:t>
          </a:r>
          <a:r>
            <a: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7BCD28-B8F3-47F0-84AB-E4BD1FFE17C6}" type="parTrans" cxnId="{AE10162A-0566-40EF-94F2-50ED0ED8E0A1}">
      <dgm:prSet/>
      <dgm:spPr/>
      <dgm:t>
        <a:bodyPr/>
        <a:lstStyle/>
        <a:p>
          <a:endParaRPr lang="en-US"/>
        </a:p>
      </dgm:t>
    </dgm:pt>
    <dgm:pt modelId="{52EABA3C-5A93-434F-949A-23E93F0A5BE0}" type="sibTrans" cxnId="{AE10162A-0566-40EF-94F2-50ED0ED8E0A1}">
      <dgm:prSet/>
      <dgm:spPr/>
      <dgm:t>
        <a:bodyPr/>
        <a:lstStyle/>
        <a:p>
          <a:endParaRPr lang="en-US"/>
        </a:p>
      </dgm:t>
    </dgm:pt>
    <dgm:pt modelId="{2F3C7653-9D09-4216-B554-AC23985C5948}" type="pres">
      <dgm:prSet presAssocID="{A5580886-3A09-47C6-86F5-1A8B48A287EC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B2383-7C0B-49E3-A91A-41DE14642F8A}" type="pres">
      <dgm:prSet presAssocID="{34A80558-F469-459E-9C4A-85FACFC2BDEA}" presName="centerShape" presStyleLbl="node0" presStyleIdx="0" presStyleCnt="1" custScaleX="113832" custScaleY="109263" custLinFactNeighborX="1394" custLinFactNeighborY="154"/>
      <dgm:spPr/>
      <dgm:t>
        <a:bodyPr/>
        <a:lstStyle/>
        <a:p>
          <a:endParaRPr lang="en-US"/>
        </a:p>
      </dgm:t>
    </dgm:pt>
    <dgm:pt modelId="{6E353D5E-92EB-40FF-8D1C-7C668213661C}" type="pres">
      <dgm:prSet presAssocID="{F38EF5A3-A084-491F-B1D2-02B47597B499}" presName="node" presStyleLbl="node1" presStyleIdx="0" presStyleCnt="5" custScaleX="202083" custScaleY="142517" custRadScaleRad="99951" custRadScaleInc="-1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ED085-5D1F-4BED-8DFC-79DE9F93B954}" type="pres">
      <dgm:prSet presAssocID="{F38EF5A3-A084-491F-B1D2-02B47597B499}" presName="dummy" presStyleCnt="0"/>
      <dgm:spPr/>
      <dgm:t>
        <a:bodyPr/>
        <a:lstStyle/>
        <a:p>
          <a:endParaRPr lang="en-US"/>
        </a:p>
      </dgm:t>
    </dgm:pt>
    <dgm:pt modelId="{DE9B8BD3-1567-44E3-806B-0D4574EB2558}" type="pres">
      <dgm:prSet presAssocID="{50FF498A-C080-4BB8-A121-AA8E8B16CE2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14940A59-CFEA-45D0-AB9A-94BD301EF29D}" type="pres">
      <dgm:prSet presAssocID="{22994DEA-F55B-46F1-9FD2-9413F75F6B8B}" presName="node" presStyleLbl="node1" presStyleIdx="1" presStyleCnt="5" custScaleX="153270" custScaleY="147355" custRadScaleRad="106503" custRadScaleInc="-12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43093-C1F4-45C0-A5CE-F57EB1768E4E}" type="pres">
      <dgm:prSet presAssocID="{22994DEA-F55B-46F1-9FD2-9413F75F6B8B}" presName="dummy" presStyleCnt="0"/>
      <dgm:spPr/>
      <dgm:t>
        <a:bodyPr/>
        <a:lstStyle/>
        <a:p>
          <a:endParaRPr lang="en-US"/>
        </a:p>
      </dgm:t>
    </dgm:pt>
    <dgm:pt modelId="{E89EF6E8-40DC-4AB1-AAF4-7CFFE28D78CF}" type="pres">
      <dgm:prSet presAssocID="{29D1BF09-B2AF-42A9-B268-AD11E110B17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6A9CF2F-D379-404F-B2E5-BEB940992D1C}" type="pres">
      <dgm:prSet presAssocID="{53FDC58C-8C4A-496C-BA16-5B2F0FDCB0EF}" presName="node" presStyleLbl="node1" presStyleIdx="2" presStyleCnt="5" custScaleX="142599" custScaleY="134890" custRadScaleRad="95302" custRadScaleInc="384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3C8CF-BBF3-4EA7-A19E-3018203B4EBF}" type="pres">
      <dgm:prSet presAssocID="{53FDC58C-8C4A-496C-BA16-5B2F0FDCB0EF}" presName="dummy" presStyleCnt="0"/>
      <dgm:spPr/>
      <dgm:t>
        <a:bodyPr/>
        <a:lstStyle/>
        <a:p>
          <a:endParaRPr lang="en-US"/>
        </a:p>
      </dgm:t>
    </dgm:pt>
    <dgm:pt modelId="{E220E02E-9809-46D2-BE51-457B243181AA}" type="pres">
      <dgm:prSet presAssocID="{66C26095-ADBC-4844-88C5-06D44013F77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8FA6528-7CE0-45ED-8405-F3C0CFA186C8}" type="pres">
      <dgm:prSet presAssocID="{3ED9711B-4982-4330-9A05-3664E099E1AF}" presName="node" presStyleLbl="node1" presStyleIdx="3" presStyleCnt="5" custScaleX="136835" custScaleY="135522" custRadScaleRad="109051" custRadScaleInc="-61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4D667E-B68C-4834-8312-3CA5A88E3F34}" type="pres">
      <dgm:prSet presAssocID="{3ED9711B-4982-4330-9A05-3664E099E1AF}" presName="dummy" presStyleCnt="0"/>
      <dgm:spPr/>
      <dgm:t>
        <a:bodyPr/>
        <a:lstStyle/>
        <a:p>
          <a:endParaRPr lang="en-US"/>
        </a:p>
      </dgm:t>
    </dgm:pt>
    <dgm:pt modelId="{2899E3F6-5D52-481E-80AC-7CCFCF69BBA1}" type="pres">
      <dgm:prSet presAssocID="{52EABA3C-5A93-434F-949A-23E93F0A5BE0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8EE9C20-E766-4C25-80E2-A2D6F907F1EB}" type="pres">
      <dgm:prSet presAssocID="{FD9C6578-631E-45B7-8341-B81483716620}" presName="node" presStyleLbl="node1" presStyleIdx="4" presStyleCnt="5" custScaleX="146289" custScaleY="143604" custRadScaleRad="107060" custRadScaleInc="5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56C6F-8AE7-4FCD-8F72-D71BD43C73D5}" type="pres">
      <dgm:prSet presAssocID="{FD9C6578-631E-45B7-8341-B81483716620}" presName="dummy" presStyleCnt="0"/>
      <dgm:spPr/>
      <dgm:t>
        <a:bodyPr/>
        <a:lstStyle/>
        <a:p>
          <a:endParaRPr lang="en-US"/>
        </a:p>
      </dgm:t>
    </dgm:pt>
    <dgm:pt modelId="{238D8C36-A451-48DB-9F2F-686F885597BF}" type="pres">
      <dgm:prSet presAssocID="{EFB02918-5CA3-41FC-860C-DFE50B9152F6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7A837FD-34B1-41A0-AE60-AB642420F645}" type="presOf" srcId="{34A80558-F469-459E-9C4A-85FACFC2BDEA}" destId="{2CAB2383-7C0B-49E3-A91A-41DE14642F8A}" srcOrd="0" destOrd="0" presId="urn:microsoft.com/office/officeart/2005/8/layout/radial6"/>
    <dgm:cxn modelId="{5437CF6C-A68F-4188-A12B-62B9F04E2FB3}" type="presOf" srcId="{53FDC58C-8C4A-496C-BA16-5B2F0FDCB0EF}" destId="{46A9CF2F-D379-404F-B2E5-BEB940992D1C}" srcOrd="0" destOrd="0" presId="urn:microsoft.com/office/officeart/2005/8/layout/radial6"/>
    <dgm:cxn modelId="{14603A55-B1F5-4F0C-83DC-9F60F72F680A}" type="presOf" srcId="{52EABA3C-5A93-434F-949A-23E93F0A5BE0}" destId="{2899E3F6-5D52-481E-80AC-7CCFCF69BBA1}" srcOrd="0" destOrd="0" presId="urn:microsoft.com/office/officeart/2005/8/layout/radial6"/>
    <dgm:cxn modelId="{EE60751A-73B1-47A4-8390-5F954AEE1988}" srcId="{A5580886-3A09-47C6-86F5-1A8B48A287EC}" destId="{34A80558-F469-459E-9C4A-85FACFC2BDEA}" srcOrd="0" destOrd="0" parTransId="{FEC3021A-E5F0-41CC-93B4-D8F5D8946CC8}" sibTransId="{D3FC5CB3-0BD5-47CA-9486-2643DC05CF7D}"/>
    <dgm:cxn modelId="{AE10162A-0566-40EF-94F2-50ED0ED8E0A1}" srcId="{34A80558-F469-459E-9C4A-85FACFC2BDEA}" destId="{3ED9711B-4982-4330-9A05-3664E099E1AF}" srcOrd="3" destOrd="0" parTransId="{187BCD28-B8F3-47F0-84AB-E4BD1FFE17C6}" sibTransId="{52EABA3C-5A93-434F-949A-23E93F0A5BE0}"/>
    <dgm:cxn modelId="{B319BFA0-2090-4CBA-9DB5-75D4D3541321}" srcId="{34A80558-F469-459E-9C4A-85FACFC2BDEA}" destId="{53FDC58C-8C4A-496C-BA16-5B2F0FDCB0EF}" srcOrd="2" destOrd="0" parTransId="{81614FFB-1815-4454-94B9-983AAE0CE3BE}" sibTransId="{66C26095-ADBC-4844-88C5-06D44013F775}"/>
    <dgm:cxn modelId="{07C13B8E-1192-4F74-91A9-E5EC1EE80A81}" type="presOf" srcId="{A5580886-3A09-47C6-86F5-1A8B48A287EC}" destId="{2F3C7653-9D09-4216-B554-AC23985C5948}" srcOrd="0" destOrd="0" presId="urn:microsoft.com/office/officeart/2005/8/layout/radial6"/>
    <dgm:cxn modelId="{1823137D-8FD4-4651-A112-283034EE0462}" type="presOf" srcId="{50FF498A-C080-4BB8-A121-AA8E8B16CE2F}" destId="{DE9B8BD3-1567-44E3-806B-0D4574EB2558}" srcOrd="0" destOrd="0" presId="urn:microsoft.com/office/officeart/2005/8/layout/radial6"/>
    <dgm:cxn modelId="{983049B0-E22F-4E71-B67E-EA6F388CFE01}" type="presOf" srcId="{29D1BF09-B2AF-42A9-B268-AD11E110B177}" destId="{E89EF6E8-40DC-4AB1-AAF4-7CFFE28D78CF}" srcOrd="0" destOrd="0" presId="urn:microsoft.com/office/officeart/2005/8/layout/radial6"/>
    <dgm:cxn modelId="{50616903-D3F1-433E-9F2B-E443CC0E1DEC}" type="presOf" srcId="{F38EF5A3-A084-491F-B1D2-02B47597B499}" destId="{6E353D5E-92EB-40FF-8D1C-7C668213661C}" srcOrd="0" destOrd="0" presId="urn:microsoft.com/office/officeart/2005/8/layout/radial6"/>
    <dgm:cxn modelId="{82D640B4-0E37-4DC0-A06B-10D79DB54C1B}" type="presOf" srcId="{66C26095-ADBC-4844-88C5-06D44013F775}" destId="{E220E02E-9809-46D2-BE51-457B243181AA}" srcOrd="0" destOrd="0" presId="urn:microsoft.com/office/officeart/2005/8/layout/radial6"/>
    <dgm:cxn modelId="{19A2F9A8-1A13-4CBA-BE3A-2B4F14C4B411}" type="presOf" srcId="{FD9C6578-631E-45B7-8341-B81483716620}" destId="{D8EE9C20-E766-4C25-80E2-A2D6F907F1EB}" srcOrd="0" destOrd="0" presId="urn:microsoft.com/office/officeart/2005/8/layout/radial6"/>
    <dgm:cxn modelId="{077857A7-8D0E-49A0-A2CC-6B177A3580CD}" type="presOf" srcId="{3ED9711B-4982-4330-9A05-3664E099E1AF}" destId="{D8FA6528-7CE0-45ED-8405-F3C0CFA186C8}" srcOrd="0" destOrd="0" presId="urn:microsoft.com/office/officeart/2005/8/layout/radial6"/>
    <dgm:cxn modelId="{9D04C8A1-6503-4A63-A71D-884F2E9F8A2D}" srcId="{34A80558-F469-459E-9C4A-85FACFC2BDEA}" destId="{F38EF5A3-A084-491F-B1D2-02B47597B499}" srcOrd="0" destOrd="0" parTransId="{D1F26F05-324B-4AD3-BE17-97F6951A58B3}" sibTransId="{50FF498A-C080-4BB8-A121-AA8E8B16CE2F}"/>
    <dgm:cxn modelId="{1C24A521-B0C2-4852-A203-BAB5F2E66C6C}" type="presOf" srcId="{EFB02918-5CA3-41FC-860C-DFE50B9152F6}" destId="{238D8C36-A451-48DB-9F2F-686F885597BF}" srcOrd="0" destOrd="0" presId="urn:microsoft.com/office/officeart/2005/8/layout/radial6"/>
    <dgm:cxn modelId="{E338D828-DA0C-4FF7-BC7E-E84019775768}" srcId="{A5580886-3A09-47C6-86F5-1A8B48A287EC}" destId="{7C47F77F-D3C0-43C2-B067-48598574D0DD}" srcOrd="2" destOrd="0" parTransId="{D6F5C7D5-AB70-4B45-B36B-44E819CDE4B4}" sibTransId="{C2C3FABC-8DEF-4E9A-B912-C6A6C291ABE6}"/>
    <dgm:cxn modelId="{F5BB4A57-7B11-428F-A527-E4BB4F9E53B0}" type="presOf" srcId="{22994DEA-F55B-46F1-9FD2-9413F75F6B8B}" destId="{14940A59-CFEA-45D0-AB9A-94BD301EF29D}" srcOrd="0" destOrd="0" presId="urn:microsoft.com/office/officeart/2005/8/layout/radial6"/>
    <dgm:cxn modelId="{66F21DC6-B9DB-4209-9FE8-FE331296D844}" srcId="{34A80558-F469-459E-9C4A-85FACFC2BDEA}" destId="{FD9C6578-631E-45B7-8341-B81483716620}" srcOrd="4" destOrd="0" parTransId="{21C915F0-39B5-42E0-B81E-AB21861F5520}" sibTransId="{EFB02918-5CA3-41FC-860C-DFE50B9152F6}"/>
    <dgm:cxn modelId="{B8CEE1F0-8E49-4862-83EA-5A86F563EEFF}" srcId="{34A80558-F469-459E-9C4A-85FACFC2BDEA}" destId="{22994DEA-F55B-46F1-9FD2-9413F75F6B8B}" srcOrd="1" destOrd="0" parTransId="{CA4C9060-2F53-40C4-A66D-F4546170ABE3}" sibTransId="{29D1BF09-B2AF-42A9-B268-AD11E110B177}"/>
    <dgm:cxn modelId="{DD0FDAF5-EFB7-46E1-98A8-634CA932EA1C}" srcId="{A5580886-3A09-47C6-86F5-1A8B48A287EC}" destId="{58CBECF7-D38C-41B8-AB50-6FD46ABDD017}" srcOrd="1" destOrd="0" parTransId="{01D18B22-2A92-4633-B5A8-2AD526F1ADF2}" sibTransId="{643399D7-70F3-41F0-A270-1089040CE4FA}"/>
    <dgm:cxn modelId="{371D359E-311E-426F-8429-20E5FB0369D7}" type="presParOf" srcId="{2F3C7653-9D09-4216-B554-AC23985C5948}" destId="{2CAB2383-7C0B-49E3-A91A-41DE14642F8A}" srcOrd="0" destOrd="0" presId="urn:microsoft.com/office/officeart/2005/8/layout/radial6"/>
    <dgm:cxn modelId="{CE1B25EE-C1B3-4778-AEB5-959EF1F96CC6}" type="presParOf" srcId="{2F3C7653-9D09-4216-B554-AC23985C5948}" destId="{6E353D5E-92EB-40FF-8D1C-7C668213661C}" srcOrd="1" destOrd="0" presId="urn:microsoft.com/office/officeart/2005/8/layout/radial6"/>
    <dgm:cxn modelId="{5FBFE8B8-43B3-4A07-824C-EFFE03689A41}" type="presParOf" srcId="{2F3C7653-9D09-4216-B554-AC23985C5948}" destId="{845ED085-5D1F-4BED-8DFC-79DE9F93B954}" srcOrd="2" destOrd="0" presId="urn:microsoft.com/office/officeart/2005/8/layout/radial6"/>
    <dgm:cxn modelId="{DDC4AD37-6BCA-4C3B-9D3E-791D1B9611B2}" type="presParOf" srcId="{2F3C7653-9D09-4216-B554-AC23985C5948}" destId="{DE9B8BD3-1567-44E3-806B-0D4574EB2558}" srcOrd="3" destOrd="0" presId="urn:microsoft.com/office/officeart/2005/8/layout/radial6"/>
    <dgm:cxn modelId="{592B89EA-4376-4794-A367-673E14FC6959}" type="presParOf" srcId="{2F3C7653-9D09-4216-B554-AC23985C5948}" destId="{14940A59-CFEA-45D0-AB9A-94BD301EF29D}" srcOrd="4" destOrd="0" presId="urn:microsoft.com/office/officeart/2005/8/layout/radial6"/>
    <dgm:cxn modelId="{3337FFB2-ED39-41EF-BADC-983F22FDAC16}" type="presParOf" srcId="{2F3C7653-9D09-4216-B554-AC23985C5948}" destId="{68E43093-C1F4-45C0-A5CE-F57EB1768E4E}" srcOrd="5" destOrd="0" presId="urn:microsoft.com/office/officeart/2005/8/layout/radial6"/>
    <dgm:cxn modelId="{ADB84D64-A609-4F28-A12D-932D70C4FC30}" type="presParOf" srcId="{2F3C7653-9D09-4216-B554-AC23985C5948}" destId="{E89EF6E8-40DC-4AB1-AAF4-7CFFE28D78CF}" srcOrd="6" destOrd="0" presId="urn:microsoft.com/office/officeart/2005/8/layout/radial6"/>
    <dgm:cxn modelId="{86810F24-FD46-4095-BF5F-C4288716C6A1}" type="presParOf" srcId="{2F3C7653-9D09-4216-B554-AC23985C5948}" destId="{46A9CF2F-D379-404F-B2E5-BEB940992D1C}" srcOrd="7" destOrd="0" presId="urn:microsoft.com/office/officeart/2005/8/layout/radial6"/>
    <dgm:cxn modelId="{0002360C-2E5A-47F7-B8D3-02AC5728B77A}" type="presParOf" srcId="{2F3C7653-9D09-4216-B554-AC23985C5948}" destId="{0EC3C8CF-BBF3-4EA7-A19E-3018203B4EBF}" srcOrd="8" destOrd="0" presId="urn:microsoft.com/office/officeart/2005/8/layout/radial6"/>
    <dgm:cxn modelId="{06D646A3-F819-4303-A41A-967E52B96FFC}" type="presParOf" srcId="{2F3C7653-9D09-4216-B554-AC23985C5948}" destId="{E220E02E-9809-46D2-BE51-457B243181AA}" srcOrd="9" destOrd="0" presId="urn:microsoft.com/office/officeart/2005/8/layout/radial6"/>
    <dgm:cxn modelId="{B49B8C0D-ABBF-4D45-912C-51EC7737F9DA}" type="presParOf" srcId="{2F3C7653-9D09-4216-B554-AC23985C5948}" destId="{D8FA6528-7CE0-45ED-8405-F3C0CFA186C8}" srcOrd="10" destOrd="0" presId="urn:microsoft.com/office/officeart/2005/8/layout/radial6"/>
    <dgm:cxn modelId="{5F7BD5CD-0144-414F-90E1-370FE8EC6ED2}" type="presParOf" srcId="{2F3C7653-9D09-4216-B554-AC23985C5948}" destId="{CA4D667E-B68C-4834-8312-3CA5A88E3F34}" srcOrd="11" destOrd="0" presId="urn:microsoft.com/office/officeart/2005/8/layout/radial6"/>
    <dgm:cxn modelId="{CAAE1C22-EB54-49B9-BCFC-FBF9956854E9}" type="presParOf" srcId="{2F3C7653-9D09-4216-B554-AC23985C5948}" destId="{2899E3F6-5D52-481E-80AC-7CCFCF69BBA1}" srcOrd="12" destOrd="0" presId="urn:microsoft.com/office/officeart/2005/8/layout/radial6"/>
    <dgm:cxn modelId="{7F1DF27F-7F45-4A11-84D0-AB0A43BDACF7}" type="presParOf" srcId="{2F3C7653-9D09-4216-B554-AC23985C5948}" destId="{D8EE9C20-E766-4C25-80E2-A2D6F907F1EB}" srcOrd="13" destOrd="0" presId="urn:microsoft.com/office/officeart/2005/8/layout/radial6"/>
    <dgm:cxn modelId="{C041EDE9-96A5-4ADB-9244-FC4FF1BCE3A7}" type="presParOf" srcId="{2F3C7653-9D09-4216-B554-AC23985C5948}" destId="{5CA56C6F-8AE7-4FCD-8F72-D71BD43C73D5}" srcOrd="14" destOrd="0" presId="urn:microsoft.com/office/officeart/2005/8/layout/radial6"/>
    <dgm:cxn modelId="{75953649-4897-443D-A254-B9BAD40809C1}" type="presParOf" srcId="{2F3C7653-9D09-4216-B554-AC23985C5948}" destId="{238D8C36-A451-48DB-9F2F-686F885597B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B952FC-B985-4D65-B062-FF0B3E32B3DD}">
      <dsp:nvSpPr>
        <dsp:cNvPr id="0" name=""/>
        <dsp:cNvSpPr/>
      </dsp:nvSpPr>
      <dsp:spPr>
        <a:xfrm>
          <a:off x="1287711" y="742101"/>
          <a:ext cx="4890889" cy="4890889"/>
        </a:xfrm>
        <a:prstGeom prst="blockArc">
          <a:avLst>
            <a:gd name="adj1" fmla="val 11535433"/>
            <a:gd name="adj2" fmla="val 16549787"/>
            <a:gd name="adj3" fmla="val 4641"/>
          </a:avLst>
        </a:prstGeom>
        <a:solidFill>
          <a:schemeClr val="accent1">
            <a:shade val="90000"/>
            <a:hueOff val="-73521"/>
            <a:satOff val="-1323"/>
            <a:lumOff val="107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6D75A1-6CEB-437F-8F59-34546EEA6219}">
      <dsp:nvSpPr>
        <dsp:cNvPr id="0" name=""/>
        <dsp:cNvSpPr/>
      </dsp:nvSpPr>
      <dsp:spPr>
        <a:xfrm>
          <a:off x="1299018" y="686929"/>
          <a:ext cx="4890889" cy="4890889"/>
        </a:xfrm>
        <a:prstGeom prst="blockArc">
          <a:avLst>
            <a:gd name="adj1" fmla="val 7388722"/>
            <a:gd name="adj2" fmla="val 11454379"/>
            <a:gd name="adj3" fmla="val 4641"/>
          </a:avLst>
        </a:prstGeom>
        <a:solidFill>
          <a:schemeClr val="accent1">
            <a:shade val="90000"/>
            <a:hueOff val="-147042"/>
            <a:satOff val="-2646"/>
            <a:lumOff val="214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88123-B1C9-4EB9-AA91-B281586A6DDC}">
      <dsp:nvSpPr>
        <dsp:cNvPr id="0" name=""/>
        <dsp:cNvSpPr/>
      </dsp:nvSpPr>
      <dsp:spPr>
        <a:xfrm>
          <a:off x="1555063" y="879823"/>
          <a:ext cx="4890889" cy="4890889"/>
        </a:xfrm>
        <a:prstGeom prst="blockArc">
          <a:avLst>
            <a:gd name="adj1" fmla="val 2949571"/>
            <a:gd name="adj2" fmla="val 7850429"/>
            <a:gd name="adj3" fmla="val 4641"/>
          </a:avLst>
        </a:prstGeom>
        <a:solidFill>
          <a:schemeClr val="accent1">
            <a:shade val="90000"/>
            <a:hueOff val="-147042"/>
            <a:satOff val="-2646"/>
            <a:lumOff val="214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47DDC-1443-4283-93BD-DB666714CB83}">
      <dsp:nvSpPr>
        <dsp:cNvPr id="0" name=""/>
        <dsp:cNvSpPr/>
      </dsp:nvSpPr>
      <dsp:spPr>
        <a:xfrm>
          <a:off x="1834940" y="671566"/>
          <a:ext cx="4890889" cy="4890889"/>
        </a:xfrm>
        <a:prstGeom prst="blockArc">
          <a:avLst>
            <a:gd name="adj1" fmla="val 20968133"/>
            <a:gd name="adj2" fmla="val 3452087"/>
            <a:gd name="adj3" fmla="val 4641"/>
          </a:avLst>
        </a:prstGeom>
        <a:solidFill>
          <a:schemeClr val="accent1">
            <a:shade val="90000"/>
            <a:hueOff val="-73521"/>
            <a:satOff val="-1323"/>
            <a:lumOff val="107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9D6E4-65EC-4C75-BB5E-FA60691ECA32}">
      <dsp:nvSpPr>
        <dsp:cNvPr id="0" name=""/>
        <dsp:cNvSpPr/>
      </dsp:nvSpPr>
      <dsp:spPr>
        <a:xfrm>
          <a:off x="1847268" y="733337"/>
          <a:ext cx="4890889" cy="4890889"/>
        </a:xfrm>
        <a:prstGeom prst="blockArc">
          <a:avLst>
            <a:gd name="adj1" fmla="val 15742534"/>
            <a:gd name="adj2" fmla="val 20877479"/>
            <a:gd name="adj3" fmla="val 4641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AF18D-E183-400B-BFDB-EE3FF7A694ED}">
      <dsp:nvSpPr>
        <dsp:cNvPr id="0" name=""/>
        <dsp:cNvSpPr/>
      </dsp:nvSpPr>
      <dsp:spPr>
        <a:xfrm>
          <a:off x="2768276" y="1862121"/>
          <a:ext cx="2486102" cy="26659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/>
          </a:r>
          <a:br>
            <a:rPr lang="en-US" sz="6100" kern="1200" dirty="0" smtClean="0"/>
          </a:br>
          <a:endParaRPr lang="en-US" sz="6100" kern="1200" dirty="0"/>
        </a:p>
      </dsp:txBody>
      <dsp:txXfrm>
        <a:off x="2768276" y="1862121"/>
        <a:ext cx="2486102" cy="2665907"/>
      </dsp:txXfrm>
    </dsp:sp>
    <dsp:sp modelId="{D6B394EA-F536-40FB-840D-B26F3BA08F63}">
      <dsp:nvSpPr>
        <dsp:cNvPr id="0" name=""/>
        <dsp:cNvSpPr/>
      </dsp:nvSpPr>
      <dsp:spPr>
        <a:xfrm>
          <a:off x="2832781" y="-150787"/>
          <a:ext cx="2286005" cy="1923990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Избегава</a:t>
          </a: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конфликт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32781" y="-150787"/>
        <a:ext cx="2286005" cy="1923990"/>
      </dsp:txXfrm>
    </dsp:sp>
    <dsp:sp modelId="{97E50404-9838-4643-B3D0-756C4F1A6659}">
      <dsp:nvSpPr>
        <dsp:cNvPr id="0" name=""/>
        <dsp:cNvSpPr/>
      </dsp:nvSpPr>
      <dsp:spPr>
        <a:xfrm>
          <a:off x="5332884" y="1676399"/>
          <a:ext cx="2591915" cy="2008062"/>
        </a:xfrm>
        <a:prstGeom prst="ellipse">
          <a:avLst/>
        </a:prstGeom>
        <a:solidFill>
          <a:schemeClr val="accent1">
            <a:shade val="50000"/>
            <a:hueOff val="-69415"/>
            <a:satOff val="3359"/>
            <a:lumOff val="154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Мањак</a:t>
          </a: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става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32884" y="1676399"/>
        <a:ext cx="2591915" cy="2008062"/>
      </dsp:txXfrm>
    </dsp:sp>
    <dsp:sp modelId="{3F8D7ADC-CF1C-492F-8E91-5F48B75C3E7B}">
      <dsp:nvSpPr>
        <dsp:cNvPr id="0" name=""/>
        <dsp:cNvSpPr/>
      </dsp:nvSpPr>
      <dsp:spPr>
        <a:xfrm>
          <a:off x="4419602" y="4170397"/>
          <a:ext cx="2286005" cy="1923990"/>
        </a:xfrm>
        <a:prstGeom prst="ellipse">
          <a:avLst/>
        </a:prstGeom>
        <a:solidFill>
          <a:schemeClr val="accent1">
            <a:shade val="50000"/>
            <a:hueOff val="-138830"/>
            <a:satOff val="6718"/>
            <a:lumOff val="309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ТИ</a:t>
          </a:r>
          <a:r>
            <a:rPr lang="sr-Latn-RS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па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ЈА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419602" y="4170397"/>
        <a:ext cx="2286005" cy="1923990"/>
      </dsp:txXfrm>
    </dsp:sp>
    <dsp:sp modelId="{89F69F4C-9DBD-4EA6-914C-EB125427CA27}">
      <dsp:nvSpPr>
        <dsp:cNvPr id="0" name=""/>
        <dsp:cNvSpPr/>
      </dsp:nvSpPr>
      <dsp:spPr>
        <a:xfrm>
          <a:off x="1295406" y="4170397"/>
          <a:ext cx="2286005" cy="1923990"/>
        </a:xfrm>
        <a:prstGeom prst="ellipse">
          <a:avLst/>
        </a:prstGeom>
        <a:solidFill>
          <a:schemeClr val="accent1">
            <a:shade val="50000"/>
            <a:hueOff val="-138830"/>
            <a:satOff val="6718"/>
            <a:lumOff val="309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Несигуран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95406" y="4170397"/>
        <a:ext cx="2286005" cy="1923990"/>
      </dsp:txXfrm>
    </dsp:sp>
    <dsp:sp modelId="{B9138B93-573B-4315-844A-3BEA46F5E53D}">
      <dsp:nvSpPr>
        <dsp:cNvPr id="0" name=""/>
        <dsp:cNvSpPr/>
      </dsp:nvSpPr>
      <dsp:spPr>
        <a:xfrm>
          <a:off x="76189" y="1676393"/>
          <a:ext cx="2645451" cy="2008062"/>
        </a:xfrm>
        <a:prstGeom prst="ellipse">
          <a:avLst/>
        </a:prstGeom>
        <a:solidFill>
          <a:schemeClr val="accent1">
            <a:shade val="50000"/>
            <a:hueOff val="-69415"/>
            <a:satOff val="3359"/>
            <a:lumOff val="154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Седи на</a:t>
          </a: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својим</a:t>
          </a: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потребама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6189" y="1676393"/>
        <a:ext cx="2645451" cy="20080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028EE2-66E4-4AE6-99EC-6DFC243A7F12}">
      <dsp:nvSpPr>
        <dsp:cNvPr id="0" name=""/>
        <dsp:cNvSpPr/>
      </dsp:nvSpPr>
      <dsp:spPr>
        <a:xfrm>
          <a:off x="1120699" y="657712"/>
          <a:ext cx="4639452" cy="4639452"/>
        </a:xfrm>
        <a:prstGeom prst="blockArc">
          <a:avLst>
            <a:gd name="adj1" fmla="val 11389745"/>
            <a:gd name="adj2" fmla="val 17083251"/>
            <a:gd name="adj3" fmla="val 4643"/>
          </a:avLst>
        </a:prstGeom>
        <a:solidFill>
          <a:schemeClr val="accent1">
            <a:shade val="90000"/>
            <a:hueOff val="-135535"/>
            <a:satOff val="-857"/>
            <a:lumOff val="190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4BF82-9A06-47A8-962F-E2076E16A0C1}">
      <dsp:nvSpPr>
        <dsp:cNvPr id="0" name=""/>
        <dsp:cNvSpPr/>
      </dsp:nvSpPr>
      <dsp:spPr>
        <a:xfrm>
          <a:off x="1083465" y="831701"/>
          <a:ext cx="4639452" cy="4639452"/>
        </a:xfrm>
        <a:prstGeom prst="blockArc">
          <a:avLst>
            <a:gd name="adj1" fmla="val 7805287"/>
            <a:gd name="adj2" fmla="val 11659765"/>
            <a:gd name="adj3" fmla="val 4643"/>
          </a:avLst>
        </a:prstGeom>
        <a:solidFill>
          <a:schemeClr val="accent1">
            <a:shade val="90000"/>
            <a:hueOff val="-101651"/>
            <a:satOff val="-643"/>
            <a:lumOff val="142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7DB69-634A-46FD-AD35-2EB588053158}">
      <dsp:nvSpPr>
        <dsp:cNvPr id="0" name=""/>
        <dsp:cNvSpPr/>
      </dsp:nvSpPr>
      <dsp:spPr>
        <a:xfrm>
          <a:off x="1660193" y="1570528"/>
          <a:ext cx="4639452" cy="4639452"/>
        </a:xfrm>
        <a:prstGeom prst="blockArc">
          <a:avLst>
            <a:gd name="adj1" fmla="val 1562359"/>
            <a:gd name="adj2" fmla="val 9237641"/>
            <a:gd name="adj3" fmla="val 4643"/>
          </a:avLst>
        </a:prstGeom>
        <a:solidFill>
          <a:schemeClr val="accent1">
            <a:shade val="90000"/>
            <a:hueOff val="-67768"/>
            <a:satOff val="-428"/>
            <a:lumOff val="95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EF575-41AD-4804-9CD0-5D5F6BC5F408}">
      <dsp:nvSpPr>
        <dsp:cNvPr id="0" name=""/>
        <dsp:cNvSpPr/>
      </dsp:nvSpPr>
      <dsp:spPr>
        <a:xfrm>
          <a:off x="2119121" y="938126"/>
          <a:ext cx="4639452" cy="4639452"/>
        </a:xfrm>
        <a:prstGeom prst="blockArc">
          <a:avLst>
            <a:gd name="adj1" fmla="val 20555938"/>
            <a:gd name="adj2" fmla="val 2753803"/>
            <a:gd name="adj3" fmla="val 4643"/>
          </a:avLst>
        </a:prstGeom>
        <a:solidFill>
          <a:schemeClr val="accent1">
            <a:shade val="90000"/>
            <a:hueOff val="-33884"/>
            <a:satOff val="-214"/>
            <a:lumOff val="47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C6B0C-4BCC-4911-8811-B3EB0EC952F2}">
      <dsp:nvSpPr>
        <dsp:cNvPr id="0" name=""/>
        <dsp:cNvSpPr/>
      </dsp:nvSpPr>
      <dsp:spPr>
        <a:xfrm>
          <a:off x="2059030" y="702896"/>
          <a:ext cx="4639452" cy="4639452"/>
        </a:xfrm>
        <a:prstGeom prst="blockArc">
          <a:avLst>
            <a:gd name="adj1" fmla="val 15647570"/>
            <a:gd name="adj2" fmla="val 20924463"/>
            <a:gd name="adj3" fmla="val 4643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ADD1AA-74B3-467E-A793-3D6779B15AEF}">
      <dsp:nvSpPr>
        <dsp:cNvPr id="0" name=""/>
        <dsp:cNvSpPr/>
      </dsp:nvSpPr>
      <dsp:spPr>
        <a:xfrm>
          <a:off x="2443417" y="1904994"/>
          <a:ext cx="2966756" cy="27828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/>
          </a:r>
          <a:br>
            <a:rPr lang="en-US" sz="6400" kern="1200" dirty="0" smtClean="0"/>
          </a:br>
          <a:endParaRPr lang="en-US" sz="6400" kern="1200" dirty="0"/>
        </a:p>
      </dsp:txBody>
      <dsp:txXfrm>
        <a:off x="2443417" y="1904994"/>
        <a:ext cx="2966756" cy="2782889"/>
      </dsp:txXfrm>
    </dsp:sp>
    <dsp:sp modelId="{780AD383-94E5-4D9F-8B36-CC36C56671BE}">
      <dsp:nvSpPr>
        <dsp:cNvPr id="0" name=""/>
        <dsp:cNvSpPr/>
      </dsp:nvSpPr>
      <dsp:spPr>
        <a:xfrm>
          <a:off x="2921993" y="-307509"/>
          <a:ext cx="2188427" cy="218690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Напада</a:t>
          </a: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1993" y="-307509"/>
        <a:ext cx="2188427" cy="2186901"/>
      </dsp:txXfrm>
    </dsp:sp>
    <dsp:sp modelId="{3613F280-65B8-42CA-84E2-241E90F3D18B}">
      <dsp:nvSpPr>
        <dsp:cNvPr id="0" name=""/>
        <dsp:cNvSpPr/>
      </dsp:nvSpPr>
      <dsp:spPr>
        <a:xfrm>
          <a:off x="5424626" y="1600199"/>
          <a:ext cx="2352795" cy="1960049"/>
        </a:xfrm>
        <a:prstGeom prst="ellipse">
          <a:avLst/>
        </a:prstGeom>
        <a:solidFill>
          <a:schemeClr val="accent1">
            <a:shade val="80000"/>
            <a:hueOff val="-33885"/>
            <a:satOff val="1064"/>
            <a:lumOff val="55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Вишак</a:t>
          </a: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става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24626" y="1600199"/>
        <a:ext cx="2352795" cy="1960049"/>
      </dsp:txXfrm>
    </dsp:sp>
    <dsp:sp modelId="{87F28BF2-74E3-43B6-859E-46A3A7391B6C}">
      <dsp:nvSpPr>
        <dsp:cNvPr id="0" name=""/>
        <dsp:cNvSpPr/>
      </dsp:nvSpPr>
      <dsp:spPr>
        <a:xfrm>
          <a:off x="4881825" y="3823581"/>
          <a:ext cx="2267933" cy="2122727"/>
        </a:xfrm>
        <a:prstGeom prst="ellipse">
          <a:avLst/>
        </a:prstGeom>
        <a:solidFill>
          <a:schemeClr val="accent1">
            <a:shade val="80000"/>
            <a:hueOff val="-67771"/>
            <a:satOff val="2127"/>
            <a:lumOff val="110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ЈА</a:t>
          </a: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па</a:t>
          </a: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b="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ТИ</a:t>
          </a: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81825" y="3823581"/>
        <a:ext cx="2267933" cy="2122727"/>
      </dsp:txXfrm>
    </dsp:sp>
    <dsp:sp modelId="{E0E48157-3F51-471A-9D5A-8D3856811627}">
      <dsp:nvSpPr>
        <dsp:cNvPr id="0" name=""/>
        <dsp:cNvSpPr/>
      </dsp:nvSpPr>
      <dsp:spPr>
        <a:xfrm>
          <a:off x="864912" y="3836700"/>
          <a:ext cx="2158270" cy="2096489"/>
        </a:xfrm>
        <a:prstGeom prst="ellipse">
          <a:avLst/>
        </a:prstGeom>
        <a:solidFill>
          <a:schemeClr val="accent1">
            <a:shade val="80000"/>
            <a:hueOff val="-101656"/>
            <a:satOff val="3191"/>
            <a:lumOff val="165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Жели</a:t>
          </a: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да</a:t>
          </a: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понизи</a:t>
          </a: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4912" y="3836700"/>
        <a:ext cx="2158270" cy="2096489"/>
      </dsp:txXfrm>
    </dsp:sp>
    <dsp:sp modelId="{57A84532-29D3-4713-9C63-18474E94901F}">
      <dsp:nvSpPr>
        <dsp:cNvPr id="0" name=""/>
        <dsp:cNvSpPr/>
      </dsp:nvSpPr>
      <dsp:spPr>
        <a:xfrm>
          <a:off x="0" y="1524002"/>
          <a:ext cx="2415623" cy="2133258"/>
        </a:xfrm>
        <a:prstGeom prst="ellipse">
          <a:avLst/>
        </a:prstGeom>
        <a:solidFill>
          <a:schemeClr val="accent1">
            <a:shade val="80000"/>
            <a:hueOff val="-135541"/>
            <a:satOff val="4255"/>
            <a:lumOff val="220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Контролише</a:t>
          </a: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друге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24002"/>
        <a:ext cx="2415623" cy="21332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8D8C36-A451-48DB-9F2F-686F885597BF}">
      <dsp:nvSpPr>
        <dsp:cNvPr id="0" name=""/>
        <dsp:cNvSpPr/>
      </dsp:nvSpPr>
      <dsp:spPr>
        <a:xfrm>
          <a:off x="2043766" y="756204"/>
          <a:ext cx="4764403" cy="4764403"/>
        </a:xfrm>
        <a:prstGeom prst="blockArc">
          <a:avLst>
            <a:gd name="adj1" fmla="val 15925110"/>
            <a:gd name="adj2" fmla="val 20533057"/>
            <a:gd name="adj3" fmla="val 4640"/>
          </a:avLst>
        </a:prstGeom>
        <a:solidFill>
          <a:schemeClr val="accent1">
            <a:shade val="90000"/>
            <a:hueOff val="-135535"/>
            <a:satOff val="-857"/>
            <a:lumOff val="190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9E3F6-5D52-481E-80AC-7CCFCF69BBA1}">
      <dsp:nvSpPr>
        <dsp:cNvPr id="0" name=""/>
        <dsp:cNvSpPr/>
      </dsp:nvSpPr>
      <dsp:spPr>
        <a:xfrm>
          <a:off x="2075791" y="849243"/>
          <a:ext cx="4764403" cy="4764403"/>
        </a:xfrm>
        <a:prstGeom prst="blockArc">
          <a:avLst>
            <a:gd name="adj1" fmla="val 20387679"/>
            <a:gd name="adj2" fmla="val 2445804"/>
            <a:gd name="adj3" fmla="val 4640"/>
          </a:avLst>
        </a:prstGeom>
        <a:solidFill>
          <a:schemeClr val="accent1">
            <a:shade val="90000"/>
            <a:hueOff val="-101651"/>
            <a:satOff val="-643"/>
            <a:lumOff val="142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0E02E-9809-46D2-BE51-457B243181AA}">
      <dsp:nvSpPr>
        <dsp:cNvPr id="0" name=""/>
        <dsp:cNvSpPr/>
      </dsp:nvSpPr>
      <dsp:spPr>
        <a:xfrm>
          <a:off x="2087743" y="835488"/>
          <a:ext cx="4764403" cy="4764403"/>
        </a:xfrm>
        <a:prstGeom prst="blockArc">
          <a:avLst>
            <a:gd name="adj1" fmla="val 2472725"/>
            <a:gd name="adj2" fmla="val 8412795"/>
            <a:gd name="adj3" fmla="val 4640"/>
          </a:avLst>
        </a:prstGeom>
        <a:solidFill>
          <a:schemeClr val="accent1">
            <a:shade val="90000"/>
            <a:hueOff val="-67768"/>
            <a:satOff val="-428"/>
            <a:lumOff val="95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EF6E8-40DC-4AB1-AAF4-7CFFE28D78CF}">
      <dsp:nvSpPr>
        <dsp:cNvPr id="0" name=""/>
        <dsp:cNvSpPr/>
      </dsp:nvSpPr>
      <dsp:spPr>
        <a:xfrm>
          <a:off x="1771949" y="522633"/>
          <a:ext cx="4764403" cy="4764403"/>
        </a:xfrm>
        <a:prstGeom prst="blockArc">
          <a:avLst>
            <a:gd name="adj1" fmla="val 7755063"/>
            <a:gd name="adj2" fmla="val 11397197"/>
            <a:gd name="adj3" fmla="val 4640"/>
          </a:avLst>
        </a:prstGeom>
        <a:solidFill>
          <a:schemeClr val="accent1">
            <a:shade val="90000"/>
            <a:hueOff val="-33884"/>
            <a:satOff val="-214"/>
            <a:lumOff val="47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B8BD3-1567-44E3-806B-0D4574EB2558}">
      <dsp:nvSpPr>
        <dsp:cNvPr id="0" name=""/>
        <dsp:cNvSpPr/>
      </dsp:nvSpPr>
      <dsp:spPr>
        <a:xfrm>
          <a:off x="1717524" y="759402"/>
          <a:ext cx="4764403" cy="4764403"/>
        </a:xfrm>
        <a:prstGeom prst="blockArc">
          <a:avLst>
            <a:gd name="adj1" fmla="val 11756277"/>
            <a:gd name="adj2" fmla="val 16407510"/>
            <a:gd name="adj3" fmla="val 464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AB2383-7C0B-49E3-A91A-41DE14642F8A}">
      <dsp:nvSpPr>
        <dsp:cNvPr id="0" name=""/>
        <dsp:cNvSpPr/>
      </dsp:nvSpPr>
      <dsp:spPr>
        <a:xfrm>
          <a:off x="3072587" y="1953735"/>
          <a:ext cx="2496358" cy="23961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3072587" y="1953735"/>
        <a:ext cx="2496358" cy="2396159"/>
      </dsp:txXfrm>
    </dsp:sp>
    <dsp:sp modelId="{6E353D5E-92EB-40FF-8D1C-7C668213661C}">
      <dsp:nvSpPr>
        <dsp:cNvPr id="0" name=""/>
        <dsp:cNvSpPr/>
      </dsp:nvSpPr>
      <dsp:spPr>
        <a:xfrm>
          <a:off x="2688997" y="-274994"/>
          <a:ext cx="3102203" cy="2187798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Одржава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комуникацију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88997" y="-274994"/>
        <a:ext cx="3102203" cy="2187798"/>
      </dsp:txXfrm>
    </dsp:sp>
    <dsp:sp modelId="{14940A59-CFEA-45D0-AB9A-94BD301EF29D}">
      <dsp:nvSpPr>
        <dsp:cNvPr id="0" name=""/>
        <dsp:cNvSpPr/>
      </dsp:nvSpPr>
      <dsp:spPr>
        <a:xfrm>
          <a:off x="685801" y="1371602"/>
          <a:ext cx="2352868" cy="2262066"/>
        </a:xfrm>
        <a:prstGeom prst="ellipse">
          <a:avLst/>
        </a:prstGeom>
        <a:solidFill>
          <a:schemeClr val="accent1">
            <a:shade val="80000"/>
            <a:hueOff val="-33885"/>
            <a:satOff val="1064"/>
            <a:lumOff val="55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Поштује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друге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85801" y="1371602"/>
        <a:ext cx="2352868" cy="2262066"/>
      </dsp:txXfrm>
    </dsp:sp>
    <dsp:sp modelId="{46A9CF2F-D379-404F-B2E5-BEB940992D1C}">
      <dsp:nvSpPr>
        <dsp:cNvPr id="0" name=""/>
        <dsp:cNvSpPr/>
      </dsp:nvSpPr>
      <dsp:spPr>
        <a:xfrm>
          <a:off x="1587324" y="3671414"/>
          <a:ext cx="2189056" cy="2070714"/>
        </a:xfrm>
        <a:prstGeom prst="ellipse">
          <a:avLst/>
        </a:prstGeom>
        <a:solidFill>
          <a:schemeClr val="accent1">
            <a:shade val="80000"/>
            <a:hueOff val="-67771"/>
            <a:satOff val="2127"/>
            <a:lumOff val="110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Говори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шта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мисли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7324" y="3671414"/>
        <a:ext cx="2189056" cy="2070714"/>
      </dsp:txXfrm>
    </dsp:sp>
    <dsp:sp modelId="{D8FA6528-7CE0-45ED-8405-F3C0CFA186C8}">
      <dsp:nvSpPr>
        <dsp:cNvPr id="0" name=""/>
        <dsp:cNvSpPr/>
      </dsp:nvSpPr>
      <dsp:spPr>
        <a:xfrm>
          <a:off x="5170157" y="3710580"/>
          <a:ext cx="2100572" cy="2080416"/>
        </a:xfrm>
        <a:prstGeom prst="ellipse">
          <a:avLst/>
        </a:prstGeom>
        <a:solidFill>
          <a:schemeClr val="accent1">
            <a:shade val="80000"/>
            <a:hueOff val="-101656"/>
            <a:satOff val="3191"/>
            <a:lumOff val="165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</a:t>
          </a: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ТИ</a:t>
          </a: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  </a:t>
          </a:r>
          <a:r>
            <a:rPr lang="sr-Cyrl-RS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ЈА</a:t>
          </a:r>
          <a:r>
            <a:rPr lang="en-U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70157" y="3710580"/>
        <a:ext cx="2100572" cy="2080416"/>
      </dsp:txXfrm>
    </dsp:sp>
    <dsp:sp modelId="{D8EE9C20-E766-4C25-80E2-A2D6F907F1EB}">
      <dsp:nvSpPr>
        <dsp:cNvPr id="0" name=""/>
        <dsp:cNvSpPr/>
      </dsp:nvSpPr>
      <dsp:spPr>
        <a:xfrm>
          <a:off x="5518881" y="1325511"/>
          <a:ext cx="2245702" cy="2204484"/>
        </a:xfrm>
        <a:prstGeom prst="ellipse">
          <a:avLst/>
        </a:prstGeom>
        <a:solidFill>
          <a:schemeClr val="accent1">
            <a:shade val="80000"/>
            <a:hueOff val="-135541"/>
            <a:satOff val="4255"/>
            <a:lumOff val="220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Активно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sr-Cyrl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слуша</a:t>
          </a:r>
          <a:r>
            <a:rPr lang="sr-Latn-RS" sz="2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!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18881" y="1325511"/>
        <a:ext cx="2245702" cy="2204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C73D2-66D4-44C5-8F30-744C36F82792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A6672-C5B0-4DD6-A02D-BE9E5A8F85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6672-C5B0-4DD6-A02D-BE9E5A8F855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6672-C5B0-4DD6-A02D-BE9E5A8F855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6672-C5B0-4DD6-A02D-BE9E5A8F855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6672-C5B0-4DD6-A02D-BE9E5A8F855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6672-C5B0-4DD6-A02D-BE9E5A8F855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6672-C5B0-4DD6-A02D-BE9E5A8F85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6672-C5B0-4DD6-A02D-BE9E5A8F855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6672-C5B0-4DD6-A02D-BE9E5A8F855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6672-C5B0-4DD6-A02D-BE9E5A8F855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6672-C5B0-4DD6-A02D-BE9E5A8F855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6672-C5B0-4DD6-A02D-BE9E5A8F85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6672-C5B0-4DD6-A02D-BE9E5A8F855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F13-C829-44B3-8DC1-A7A3B589BA6A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7517-E00E-4A93-A978-499E89396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F13-C829-44B3-8DC1-A7A3B589BA6A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7517-E00E-4A93-A978-499E89396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F13-C829-44B3-8DC1-A7A3B589BA6A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7517-E00E-4A93-A978-499E89396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F13-C829-44B3-8DC1-A7A3B589BA6A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7517-E00E-4A93-A978-499E89396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F13-C829-44B3-8DC1-A7A3B589BA6A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7517-E00E-4A93-A978-499E89396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F13-C829-44B3-8DC1-A7A3B589BA6A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7517-E00E-4A93-A978-499E89396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F13-C829-44B3-8DC1-A7A3B589BA6A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7517-E00E-4A93-A978-499E89396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F13-C829-44B3-8DC1-A7A3B589BA6A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7517-E00E-4A93-A978-499E893963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lt_balanced01_am_27_powerpoint_templates_title_slide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F13-C829-44B3-8DC1-A7A3B589BA6A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7517-E00E-4A93-A978-499E893963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t_balanced01_am_27_powerpoint_templates_title_slide 1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F13-C829-44B3-8DC1-A7A3B589BA6A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7517-E00E-4A93-A978-499E89396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5F13-C829-44B3-8DC1-A7A3B589BA6A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7517-E00E-4A93-A978-499E89396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F5F13-C829-44B3-8DC1-A7A3B589BA6A}" type="datetimeFigureOut">
              <a:rPr lang="en-US" smtClean="0"/>
              <a:pPr/>
              <a:t>9/21/2014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97517-E00E-4A93-A978-499E893963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219200"/>
            <a:ext cx="4419600" cy="2133600"/>
          </a:xfrm>
        </p:spPr>
        <p:txBody>
          <a:bodyPr>
            <a:noAutofit/>
          </a:bodyPr>
          <a:lstStyle/>
          <a:p>
            <a:r>
              <a:rPr lang="sr-Cyrl-R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АСЕРТИВНО</a:t>
            </a:r>
            <a:r>
              <a:rPr lang="sr-Latn-R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ПОНАШАЊЕ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1143000" y="3200400"/>
            <a:ext cx="2971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Психологија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28600" y="4572000"/>
            <a:ext cx="4343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400" dirty="0" smtClean="0">
              <a:solidFill>
                <a:srgbClr val="FFC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Гордан</a:t>
            </a:r>
            <a:r>
              <a:rPr kumimoji="0" lang="sr-Latn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 </a:t>
            </a:r>
            <a:r>
              <a:rPr kumimoji="0" lang="sr-Cyrl-R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Милановић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400" b="1" dirty="0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Медицинска школа са домом ученика “Сестре Нинковић”,</a:t>
            </a:r>
            <a:br>
              <a:rPr lang="sr-Cyrl-RS" sz="2400" b="1" dirty="0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sr-Cyrl-RS" sz="2400" b="1" dirty="0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Крагујевац</a:t>
            </a:r>
            <a:endParaRPr kumimoji="0" lang="sr-Latn-R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533400" y="914400"/>
          <a:ext cx="8458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 rot="19692750">
            <a:off x="-267101" y="996344"/>
            <a:ext cx="42672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АСЕРТИВНОСТ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219200"/>
          <a:ext cx="4191000" cy="2514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24000"/>
                <a:gridCol w="2667000"/>
              </a:tblGrid>
              <a:tr h="424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200" dirty="0" smtClean="0"/>
                        <a:t>АГРЕСИВНОСТ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  <a:tr h="383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</a:t>
                      </a:r>
                      <a:r>
                        <a:rPr lang="sr-Latn-C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понашања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  <a:tr h="389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Намера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  <a:tr h="395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Осећања</a:t>
                      </a:r>
                      <a:r>
                        <a:rPr lang="sr-Latn-C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других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  <a:tr h="38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Штета</a:t>
                      </a:r>
                      <a:r>
                        <a:rPr lang="sr-Latn-C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lang="sr-Latn-C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добит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  <a:tr h="53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Кључна</a:t>
                      </a:r>
                      <a:r>
                        <a:rPr lang="sr-Latn-C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одлика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24400" y="1219200"/>
          <a:ext cx="4191000" cy="255491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24939"/>
                <a:gridCol w="2766061"/>
              </a:tblGrid>
              <a:tr h="424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200" dirty="0" smtClean="0"/>
                        <a:t>ПАСИВНОСТ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  <a:tr h="383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</a:t>
                      </a:r>
                      <a:r>
                        <a:rPr lang="sr-Latn-C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понашања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  <a:tr h="389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Намера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  <a:tr h="395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Осећања</a:t>
                      </a:r>
                      <a:r>
                        <a:rPr lang="sr-Latn-C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других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  <a:tr h="38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Штета</a:t>
                      </a:r>
                      <a:r>
                        <a:rPr lang="sr-Latn-C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lang="sr-Latn-C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добит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  <a:tr h="53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Кључна</a:t>
                      </a:r>
                      <a:r>
                        <a:rPr lang="sr-Latn-C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одлика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90800" y="4114800"/>
          <a:ext cx="4191000" cy="255491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24939"/>
                <a:gridCol w="2766061"/>
              </a:tblGrid>
              <a:tr h="424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Cyrl-RS" sz="2200" dirty="0" smtClean="0"/>
                        <a:t>АСЕРТИВНОСТ</a:t>
                      </a: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  <a:tr h="3834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Опис</a:t>
                      </a:r>
                      <a:r>
                        <a:rPr lang="sr-Latn-C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понашања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  <a:tr h="389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Намера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  <a:tr h="395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Осећања</a:t>
                      </a:r>
                      <a:r>
                        <a:rPr lang="sr-Latn-C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других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  <a:tr h="386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Штета</a:t>
                      </a:r>
                      <a:r>
                        <a:rPr lang="sr-Latn-C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или</a:t>
                      </a:r>
                      <a:r>
                        <a:rPr lang="sr-Latn-C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добит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  <a:tr h="5353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Кључна</a:t>
                      </a:r>
                      <a:r>
                        <a:rPr lang="sr-Latn-C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sr-Cyrl-R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одлика</a:t>
                      </a:r>
                      <a:endParaRPr lang="en-US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870" marR="638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</a:endParaRPr>
                    </a:p>
                  </a:txBody>
                  <a:tcPr marL="63870" marR="63870" marT="0" marB="0"/>
                </a:tc>
              </a:tr>
            </a:tbl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90800" y="367099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Радни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листови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14800" y="4239398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Зашто</a:t>
            </a:r>
            <a:r>
              <a:rPr lang="sr-Latn-C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sr-Latn-C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sr-Latn-C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sr-Latn-C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асертиван</a:t>
            </a:r>
            <a:r>
              <a:rPr lang="sr-Latn-C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-53340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4 0.08933  C 0.049 0.108  0.054 0.136  0.054 0.16533  C 0.054 0.19867  0.049 0.22533  0.04 0.244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86200" y="877669"/>
            <a:ext cx="495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200" b="1" dirty="0" smtClean="0">
                <a:solidFill>
                  <a:srgbClr val="FFC000"/>
                </a:solidFill>
              </a:rPr>
              <a:t> </a:t>
            </a:r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Више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поштовања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од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hr-HR" sz="3200" dirty="0" smtClean="0">
                <a:solidFill>
                  <a:srgbClr val="FFC000"/>
                </a:solidFill>
              </a:rPr>
              <a:t/>
            </a:r>
            <a:br>
              <a:rPr lang="hr-HR" sz="3200" dirty="0" smtClean="0">
                <a:solidFill>
                  <a:srgbClr val="FFC000"/>
                </a:solidFill>
              </a:rPr>
            </a:b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381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62400" y="457200"/>
            <a:ext cx="449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200" dirty="0" smtClean="0">
                <a:solidFill>
                  <a:srgbClr val="FFC000"/>
                </a:solidFill>
              </a:rPr>
              <a:t>- 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Већ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самоп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уздање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3200" b="1" dirty="0" smtClean="0">
                <a:solidFill>
                  <a:srgbClr val="FFC000"/>
                </a:solidFill>
              </a:rPr>
              <a:t> </a:t>
            </a:r>
            <a:endParaRPr lang="en-US" sz="3200" dirty="0" smtClean="0">
              <a:solidFill>
                <a:srgbClr val="FFC000"/>
              </a:solidFill>
            </a:endParaRPr>
          </a:p>
          <a:p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86200" y="4495800"/>
            <a:ext cx="5257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200" dirty="0" smtClean="0">
                <a:solidFill>
                  <a:srgbClr val="FFC000"/>
                </a:solidFill>
              </a:rPr>
              <a:t> </a:t>
            </a:r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hr-HR" sz="3200" dirty="0" smtClean="0">
                <a:solidFill>
                  <a:srgbClr val="FFC000"/>
                </a:solidFill>
              </a:rPr>
              <a:t>-  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Спасићемо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комуникацију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2400" y="3429000"/>
            <a:ext cx="449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200" dirty="0" smtClean="0">
                <a:solidFill>
                  <a:srgbClr val="FFC000"/>
                </a:solidFill>
              </a:rPr>
              <a:t> </a:t>
            </a:r>
            <a:endParaRPr lang="en-US" sz="3200" dirty="0" smtClean="0">
              <a:solidFill>
                <a:srgbClr val="FFC000"/>
              </a:solidFill>
            </a:endParaRPr>
          </a:p>
          <a:p>
            <a:r>
              <a:rPr lang="hr-HR" sz="3200" dirty="0" smtClean="0">
                <a:solidFill>
                  <a:srgbClr val="FFC000"/>
                </a:solidFill>
              </a:rPr>
              <a:t>-  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ћемо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осећати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3200" dirty="0" smtClean="0">
                <a:solidFill>
                  <a:srgbClr val="FFC000"/>
                </a:solidFill>
              </a:rPr>
              <a:t> 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86200" y="2545378"/>
            <a:ext cx="5257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200" dirty="0" smtClean="0">
                <a:solidFill>
                  <a:srgbClr val="FFC000"/>
                </a:solidFill>
              </a:rPr>
              <a:t>- 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озбиљније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sr-Cyrl-R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схватати</a:t>
            </a:r>
            <a:r>
              <a:rPr lang="hr-HR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3200" dirty="0" smtClean="0">
                <a:solidFill>
                  <a:srgbClr val="FFC000"/>
                </a:solidFill>
              </a:rPr>
              <a:t> </a:t>
            </a:r>
            <a:endParaRPr lang="en-US" sz="32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7800" y="335577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Асертиван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сваку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цену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?!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28800" y="1281499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sr-Latn-C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76800" y="1281499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sr-Latn-CS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2272844"/>
            <a:ext cx="304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толико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важне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ситуације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4907577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Болест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особе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38800" y="2454532"/>
            <a:ext cx="3048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Јаке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емоције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узнемиреност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особе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! 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09800" y="3445132"/>
            <a:ext cx="327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Ситуације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догађају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ретко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562600" y="4633555"/>
            <a:ext cx="2819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Особа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устала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леву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ногу</a:t>
            </a:r>
            <a:r>
              <a:rPr lang="hr-HR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”!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640377"/>
            <a:ext cx="556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Гласај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асертивност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783378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Можда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неће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увек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корисно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pic>
        <p:nvPicPr>
          <p:cNvPr id="7" name="Picture 6" descr="non-assert"/>
          <p:cNvPicPr/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7200" y="2894965"/>
            <a:ext cx="2689225" cy="2896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gressive"/>
          <p:cNvPicPr/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352800" y="2819400"/>
            <a:ext cx="26670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ssert"/>
          <p:cNvPicPr/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48400" y="2819400"/>
            <a:ext cx="2590800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8600" y="5807332"/>
            <a:ext cx="281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ПАСИВАН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19400" y="5807332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АГРЕСИВАН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19800" y="5853499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АСЕРТИВАН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SLIKE pozadine\SMOLL caracter\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28600"/>
            <a:ext cx="2193484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6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838200" y="1524000"/>
            <a:ext cx="21336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6400800" y="1752600"/>
            <a:ext cx="21336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886200" y="2209800"/>
            <a:ext cx="21336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5410200" y="4114800"/>
            <a:ext cx="21336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1524000" y="4038600"/>
            <a:ext cx="2133600" cy="1371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19400" y="533400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Евалуација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часа</a:t>
            </a:r>
            <a:endParaRPr lang="sr-Latn-CS" sz="36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19200" y="19050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r-Latn-C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600200" y="22860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r-Latn-C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57400" y="21336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r-Latn-C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33600" y="16764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r-Latn-C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76400" y="16002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r-Latn-C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38400" y="19050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r-Latn-C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38200" y="22098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r-Latn-C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90600" y="16764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sr-Latn-C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114800" y="25908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r-Latn-C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648200" y="26670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r-Latn-C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029200" y="28194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r-Latn-C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105400" y="2362200"/>
            <a:ext cx="53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sr-Latn-C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629400" y="1902023"/>
            <a:ext cx="129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sr-Cyrl-R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анимљиво</a:t>
            </a:r>
            <a:endParaRPr lang="sr-Latn-C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324600" y="2438400"/>
            <a:ext cx="129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Необично</a:t>
            </a:r>
            <a:endParaRPr lang="sr-Latn-C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315200" y="213360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Нека буде увек </a:t>
            </a:r>
            <a:r>
              <a:rPr lang="sr-Cyrl-R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овако!</a:t>
            </a:r>
            <a:endParaRPr lang="sr-Latn-C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Smiley Face 26"/>
          <p:cNvSpPr/>
          <p:nvPr/>
        </p:nvSpPr>
        <p:spPr>
          <a:xfrm>
            <a:off x="6019800" y="4572000"/>
            <a:ext cx="4572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Smiley Face 27"/>
          <p:cNvSpPr/>
          <p:nvPr/>
        </p:nvSpPr>
        <p:spPr>
          <a:xfrm>
            <a:off x="6629400" y="4267200"/>
            <a:ext cx="4572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Smiley Face 28"/>
          <p:cNvSpPr/>
          <p:nvPr/>
        </p:nvSpPr>
        <p:spPr>
          <a:xfrm>
            <a:off x="6629400" y="4876800"/>
            <a:ext cx="457200" cy="381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Heart 29"/>
          <p:cNvSpPr/>
          <p:nvPr/>
        </p:nvSpPr>
        <p:spPr>
          <a:xfrm>
            <a:off x="2209800" y="4724400"/>
            <a:ext cx="304800" cy="3048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art 30"/>
          <p:cNvSpPr/>
          <p:nvPr/>
        </p:nvSpPr>
        <p:spPr>
          <a:xfrm>
            <a:off x="2819400" y="4419600"/>
            <a:ext cx="304800" cy="3048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D97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D97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D97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D97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D97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D97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D97"/>
                                      </p:to>
                                    </p:animClr>
                                    <p:animClr clrSpc="rgb">
                                      <p:cBhvr>
                                        <p:cTn id="4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D97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D97"/>
                                      </p:to>
                                    </p:animClr>
                                    <p:animClr clrSpc="rgb">
                                      <p:cBhvr>
                                        <p:cTn id="5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D97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104935"/>
            <a:ext cx="533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УЖИВАЈТЕ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У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АСЕРТИВНОСТИ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079978" y="3505200"/>
          <a:ext cx="2263422" cy="1981200"/>
        </p:xfrm>
        <a:graphic>
          <a:graphicData uri="http://schemas.openxmlformats.org/presentationml/2006/ole">
            <p:oleObj spid="_x0000_s1028" name="Document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SLIKE pozadine\slusanj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57200"/>
            <a:ext cx="4456056" cy="5867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AC0BC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743200" y="3886200"/>
            <a:ext cx="3733800" cy="2286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Док</a:t>
            </a:r>
            <a:r>
              <a:rPr kumimoji="0" lang="sr-Cyrl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причаш</a:t>
            </a:r>
            <a:r>
              <a:rPr kumimoji="0" lang="sr-Cyrl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br>
              <a:rPr kumimoji="0" lang="sr-Cyrl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једна</a:t>
            </a:r>
            <a:r>
              <a:rPr kumimoji="0" lang="sr-Cyrl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особа</a:t>
            </a:r>
            <a:r>
              <a:rPr kumimoji="0" lang="sr-Cyrl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</a:t>
            </a:r>
            <a:b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sr-Cyrl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стално</a:t>
            </a:r>
            <a:r>
              <a:rPr kumimoji="0" lang="sr-Cyrl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прекида</a:t>
            </a:r>
            <a:r>
              <a:rPr kumimoji="0" lang="sr-Cyrl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</a:t>
            </a:r>
            <a:br>
              <a:rPr kumimoji="0" lang="sr-Cyrl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</a:t>
            </a:r>
            <a:r>
              <a:rPr kumimoji="0" lang="sr-Cyrl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упада</a:t>
            </a:r>
            <a:r>
              <a:rPr kumimoji="0" lang="sr-Cyrl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</a:t>
            </a:r>
            <a:r>
              <a:rPr kumimoji="0" lang="sr-Cyrl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реч</a:t>
            </a:r>
            <a:r>
              <a:rPr kumimoji="0" lang="sr-Cyrl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!...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t_plan_am_31_powerpoint_templates_title_slide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4532" t="20000"/>
          <a:stretch>
            <a:fillRect/>
          </a:stretch>
        </p:blipFill>
        <p:spPr bwMode="auto">
          <a:xfrm>
            <a:off x="0" y="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05200" y="1524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 ли да ћутим?!</a:t>
            </a:r>
            <a:endParaRPr lang="en-US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676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sr-Latn-R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вратим</a:t>
            </a:r>
            <a:r>
              <a:rPr lang="sr-Latn-R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истом</a:t>
            </a:r>
            <a:r>
              <a:rPr lang="sr-Latn-R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мером?!</a:t>
            </a:r>
            <a:endParaRPr lang="en-US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1905000"/>
            <a:ext cx="137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 јој скренем пажњу да ми то смета?! </a:t>
            </a:r>
            <a:endParaRPr lang="en-US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04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 ли да ћутим?!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SLIKE pozadine\smajli\см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286000"/>
            <a:ext cx="36576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4191000" y="1600200"/>
            <a:ext cx="441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191000" y="1447800"/>
            <a:ext cx="441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876800" y="1399401"/>
            <a:ext cx="3886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“ТИ</a:t>
            </a:r>
            <a:r>
              <a:rPr kumimoji="0" lang="sr-Latn-C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</a:t>
            </a:r>
            <a:r>
              <a:rPr kumimoji="0" lang="sr-Latn-C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битан! Једино је </a:t>
            </a:r>
            <a:r>
              <a:rPr kumimoji="0" lang="sr-Latn-C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</a:t>
            </a:r>
            <a:r>
              <a:rPr kumimoji="0" lang="sr-Latn-C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</a:t>
            </a:r>
            <a:r>
              <a:rPr kumimoji="0" lang="sr-Latn-C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</a:t>
            </a:r>
            <a:r>
              <a:rPr kumimoji="0" lang="sr-Latn-C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будеш</a:t>
            </a:r>
            <a:r>
              <a:rPr kumimoji="0" lang="sr-Latn-C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задовољан</a:t>
            </a:r>
            <a:r>
              <a:rPr kumimoji="0" lang="sr-Latn-C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Није</a:t>
            </a:r>
            <a:r>
              <a:rPr kumimoji="0" lang="sr-Latn-C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битно</a:t>
            </a:r>
            <a:r>
              <a:rPr kumimoji="0" lang="sr-Latn-C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шта</a:t>
            </a:r>
            <a:r>
              <a:rPr kumimoji="0" lang="sr-Latn-C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ја</a:t>
            </a:r>
            <a:r>
              <a:rPr kumimoji="0" lang="sr-Latn-C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мислим</a:t>
            </a:r>
            <a:r>
              <a:rPr kumimoji="0" lang="sr-Latn-C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sr-Latn-C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</a:t>
            </a:r>
            <a:r>
              <a:rPr kumimoji="0" lang="sr-Latn-C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</a:t>
            </a:r>
            <a:r>
              <a:rPr kumimoji="0" lang="sr-Latn-C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r-Cyrl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осећам”</a:t>
            </a:r>
            <a:r>
              <a:rPr kumimoji="0" lang="sr-Latn-RS" sz="3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sr-Latn-CS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066800" y="381000"/>
          <a:ext cx="7924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 rot="19692998">
            <a:off x="-381145" y="848129"/>
            <a:ext cx="39624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ПАСИВНОСТ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81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 вратим</a:t>
            </a:r>
            <a:r>
              <a:rPr lang="sr-Latn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истом</a:t>
            </a:r>
            <a:r>
              <a:rPr lang="sr-Latn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мером?!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SLIKE pozadine\smajli\business_charts_powerpoint_templates_an_illustration_of_angry_emotion_sale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24000"/>
            <a:ext cx="3133725" cy="3848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5800" y="2971800"/>
            <a:ext cx="419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битан! Не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занима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мислиш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осећаш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желиш</a:t>
            </a:r>
            <a:r>
              <a:rPr lang="sr-Latn-C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!” </a:t>
            </a:r>
            <a:endParaRPr kumimoji="0" lang="sr-Latn-CS" sz="3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990600" y="609600"/>
          <a:ext cx="8001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 txBox="1">
            <a:spLocks/>
          </p:cNvSpPr>
          <p:nvPr/>
        </p:nvSpPr>
        <p:spPr>
          <a:xfrm rot="19656615">
            <a:off x="-336035" y="979684"/>
            <a:ext cx="4267200" cy="838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АГРЕСИВНОСТ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57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Да јој скренем пажњу да ми то смета?! </a:t>
            </a:r>
            <a:endParaRPr lang="en-US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67200" y="2496979"/>
            <a:ext cx="457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смо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равноправни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слободно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реци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смета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како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осећаш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желиш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ћу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рећи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теби</a:t>
            </a:r>
            <a:r>
              <a:rPr lang="sr-Latn-C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“.</a:t>
            </a:r>
            <a:endParaRPr kumimoji="0" lang="sr-Latn-CS" sz="3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438400"/>
            <a:ext cx="3872753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323</Words>
  <Application>Microsoft Office PowerPoint</Application>
  <PresentationFormat>On-screen Show (4:3)</PresentationFormat>
  <Paragraphs>116</Paragraphs>
  <Slides>17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Office Word Document</vt:lpstr>
      <vt:lpstr>АСЕРТИВНО  ПОНАШАЊЕ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Milovanovic</dc:creator>
  <cp:lastModifiedBy>Milovanovic</cp:lastModifiedBy>
  <cp:revision>79</cp:revision>
  <dcterms:created xsi:type="dcterms:W3CDTF">2013-05-25T19:00:36Z</dcterms:created>
  <dcterms:modified xsi:type="dcterms:W3CDTF">2014-09-21T09:54:54Z</dcterms:modified>
</cp:coreProperties>
</file>